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8" r:id="rId2"/>
    <p:sldId id="354" r:id="rId3"/>
    <p:sldId id="332" r:id="rId4"/>
    <p:sldId id="286" r:id="rId5"/>
    <p:sldId id="362" r:id="rId6"/>
    <p:sldId id="361" r:id="rId7"/>
    <p:sldId id="333" r:id="rId8"/>
    <p:sldId id="280" r:id="rId9"/>
    <p:sldId id="350" r:id="rId10"/>
    <p:sldId id="377" r:id="rId11"/>
    <p:sldId id="334" r:id="rId12"/>
    <p:sldId id="283" r:id="rId13"/>
    <p:sldId id="335" r:id="rId14"/>
    <p:sldId id="281" r:id="rId15"/>
    <p:sldId id="336" r:id="rId16"/>
    <p:sldId id="282" r:id="rId17"/>
    <p:sldId id="349" r:id="rId18"/>
    <p:sldId id="337" r:id="rId19"/>
    <p:sldId id="338" r:id="rId20"/>
    <p:sldId id="287" r:id="rId21"/>
    <p:sldId id="288" r:id="rId22"/>
    <p:sldId id="379" r:id="rId23"/>
    <p:sldId id="389" r:id="rId24"/>
    <p:sldId id="296" r:id="rId25"/>
    <p:sldId id="365" r:id="rId26"/>
    <p:sldId id="297" r:id="rId27"/>
    <p:sldId id="298" r:id="rId28"/>
    <p:sldId id="299" r:id="rId29"/>
    <p:sldId id="301" r:id="rId30"/>
    <p:sldId id="366" r:id="rId31"/>
    <p:sldId id="302" r:id="rId32"/>
    <p:sldId id="303" r:id="rId33"/>
    <p:sldId id="306" r:id="rId34"/>
    <p:sldId id="351" r:id="rId35"/>
    <p:sldId id="307" r:id="rId36"/>
    <p:sldId id="352" r:id="rId37"/>
    <p:sldId id="308" r:id="rId38"/>
    <p:sldId id="369" r:id="rId39"/>
    <p:sldId id="367" r:id="rId40"/>
    <p:sldId id="368" r:id="rId41"/>
    <p:sldId id="310" r:id="rId42"/>
    <p:sldId id="385" r:id="rId43"/>
    <p:sldId id="370" r:id="rId44"/>
    <p:sldId id="371" r:id="rId45"/>
    <p:sldId id="372" r:id="rId46"/>
    <p:sldId id="386" r:id="rId47"/>
    <p:sldId id="388" r:id="rId48"/>
    <p:sldId id="311" r:id="rId49"/>
    <p:sldId id="373" r:id="rId50"/>
    <p:sldId id="374" r:id="rId51"/>
    <p:sldId id="381" r:id="rId52"/>
    <p:sldId id="382" r:id="rId53"/>
    <p:sldId id="384" r:id="rId54"/>
    <p:sldId id="375" r:id="rId55"/>
    <p:sldId id="376" r:id="rId56"/>
    <p:sldId id="355" r:id="rId57"/>
    <p:sldId id="363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44546A"/>
    <a:srgbClr val="EE5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3858" autoAdjust="0"/>
  </p:normalViewPr>
  <p:slideViewPr>
    <p:cSldViewPr snapToGrid="0">
      <p:cViewPr varScale="1">
        <p:scale>
          <a:sx n="114" d="100"/>
          <a:sy n="114" d="100"/>
        </p:scale>
        <p:origin x="642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3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6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8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63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9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1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4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CA31-FDB7-494E-B48C-3A358560B4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B008-6BFB-44EF-AC16-A34490B36F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31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41"/>
            <a:ext cx="53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480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24786" y="2462278"/>
            <a:ext cx="45234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i="1" dirty="0">
                <a:solidFill>
                  <a:schemeClr val="bg1"/>
                </a:solidFill>
                <a:cs typeface="Aharoni" panose="02010803020104030203" pitchFamily="2" charset="-79"/>
              </a:rPr>
              <a:t>TAYO</a:t>
            </a:r>
          </a:p>
          <a:p>
            <a:r>
              <a:rPr lang="en-US" altLang="ko-KR" sz="6000" b="1" i="1" dirty="0">
                <a:solidFill>
                  <a:schemeClr val="bg1"/>
                </a:solidFill>
                <a:cs typeface="Aharoni" panose="02010803020104030203" pitchFamily="2" charset="-79"/>
              </a:rPr>
              <a:t>TAYO</a:t>
            </a:r>
          </a:p>
          <a:p>
            <a:pPr algn="r"/>
            <a:r>
              <a:rPr lang="ko-KR" altLang="en-US" b="1" i="1" dirty="0">
                <a:solidFill>
                  <a:schemeClr val="bg1"/>
                </a:solidFill>
                <a:cs typeface="Aharoni" panose="02010803020104030203" pitchFamily="2" charset="-79"/>
              </a:rPr>
              <a:t>버스여행사이트</a:t>
            </a:r>
          </a:p>
        </p:txBody>
      </p:sp>
      <p:sp>
        <p:nvSpPr>
          <p:cNvPr id="2" name="순서도: 지연 1"/>
          <p:cNvSpPr/>
          <p:nvPr/>
        </p:nvSpPr>
        <p:spPr>
          <a:xfrm>
            <a:off x="0" y="3235691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자유형 59"/>
          <p:cNvSpPr/>
          <p:nvPr/>
        </p:nvSpPr>
        <p:spPr>
          <a:xfrm rot="10800000">
            <a:off x="6548192" y="3370032"/>
            <a:ext cx="5643808" cy="744994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자유형 60"/>
          <p:cNvSpPr/>
          <p:nvPr/>
        </p:nvSpPr>
        <p:spPr>
          <a:xfrm rot="10800000" flipV="1">
            <a:off x="6548192" y="2718715"/>
            <a:ext cx="5643808" cy="744994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910406" y="2879622"/>
            <a:ext cx="515078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3</a:t>
            </a:r>
            <a:r>
              <a:rPr lang="ko-KR" altLang="en-US" sz="2000" b="1" dirty="0"/>
              <a:t>조 </a:t>
            </a:r>
            <a:r>
              <a:rPr lang="ko-KR" altLang="en-US" sz="2000" b="1" dirty="0" err="1"/>
              <a:t>이재운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김의연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형태희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박소현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고세라</a:t>
            </a:r>
            <a:endParaRPr lang="en-US" altLang="ko-KR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7213697" y="3585361"/>
            <a:ext cx="487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i="1" dirty="0">
                <a:solidFill>
                  <a:schemeClr val="bg1"/>
                </a:solidFill>
                <a:cs typeface="Aharoni" panose="02010803020104030203" pitchFamily="2" charset="-79"/>
              </a:rPr>
              <a:t>디지털 컨버전스 </a:t>
            </a:r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29</a:t>
            </a:r>
            <a:r>
              <a:rPr lang="ko-KR" altLang="en-US" b="1" i="1" dirty="0">
                <a:solidFill>
                  <a:schemeClr val="bg1"/>
                </a:solidFill>
                <a:cs typeface="Aharoni" panose="02010803020104030203" pitchFamily="2" charset="-79"/>
              </a:rPr>
              <a:t>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C1D360-187E-4ECD-964B-DCBE153AD77A}"/>
              </a:ext>
            </a:extLst>
          </p:cNvPr>
          <p:cNvGrpSpPr/>
          <p:nvPr/>
        </p:nvGrpSpPr>
        <p:grpSpPr>
          <a:xfrm>
            <a:off x="753650" y="2734875"/>
            <a:ext cx="1213018" cy="1213018"/>
            <a:chOff x="753650" y="2734875"/>
            <a:chExt cx="1213018" cy="121301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BB3CB1F-526C-4A11-8131-0CF05D5EDC32}"/>
                </a:ext>
              </a:extLst>
            </p:cNvPr>
            <p:cNvSpPr/>
            <p:nvPr/>
          </p:nvSpPr>
          <p:spPr>
            <a:xfrm>
              <a:off x="753650" y="2734875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7CB1DA-0D1D-4EC2-8A96-01323ACB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75" y="2888162"/>
              <a:ext cx="854367" cy="8543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C56C36E-6293-4FBA-B458-AC1E29E457E2}"/>
              </a:ext>
            </a:extLst>
          </p:cNvPr>
          <p:cNvSpPr txBox="1"/>
          <p:nvPr/>
        </p:nvSpPr>
        <p:spPr>
          <a:xfrm>
            <a:off x="10273182" y="6418636"/>
            <a:ext cx="1742785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세고딕" panose="02020600000000000000" pitchFamily="18" charset="-127"/>
                <a:ea typeface="a세고딕" panose="02020600000000000000" pitchFamily="18" charset="-127"/>
              </a:rPr>
              <a:t>2019.05.10 2</a:t>
            </a:r>
            <a:r>
              <a:rPr lang="ko-KR" alt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a세고딕" panose="02020600000000000000" pitchFamily="18" charset="-127"/>
                <a:ea typeface="a세고딕" panose="02020600000000000000" pitchFamily="18" charset="-127"/>
              </a:rPr>
              <a:t>차프로젝트</a:t>
            </a:r>
          </a:p>
        </p:txBody>
      </p:sp>
    </p:spTree>
    <p:extLst>
      <p:ext uri="{BB962C8B-B14F-4D97-AF65-F5344CB8AC3E}">
        <p14:creationId xmlns:p14="http://schemas.microsoft.com/office/powerpoint/2010/main" val="285323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/>
              <a:b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</a:b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Google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검색 또는 </a:t>
              </a: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URL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입력</a:t>
              </a:r>
            </a:p>
            <a:p>
              <a:br>
                <a:rPr lang="ko-KR" altLang="en-US" dirty="0">
                  <a:solidFill>
                    <a:srgbClr val="000000"/>
                  </a:solidFill>
                  <a:latin typeface="Segoe UI" panose="020B0502040204020203" pitchFamily="34" charset="0"/>
                </a:rPr>
              </a:br>
              <a:endParaRPr lang="ko-KR" altLang="en-US" dirty="0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개발 환경 </a:t>
            </a:r>
            <a:r>
              <a:rPr lang="en-US" altLang="ko-KR" sz="2000" b="1" dirty="0">
                <a:solidFill>
                  <a:schemeClr val="bg1"/>
                </a:solidFill>
              </a:rPr>
              <a:t>- API</a:t>
            </a:r>
          </a:p>
          <a:p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03A08E-10F6-43CE-B557-D609D91CD961}"/>
              </a:ext>
            </a:extLst>
          </p:cNvPr>
          <p:cNvSpPr/>
          <p:nvPr/>
        </p:nvSpPr>
        <p:spPr>
          <a:xfrm>
            <a:off x="560272" y="1663615"/>
            <a:ext cx="2777817" cy="350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CF4CF2-3186-430C-8E4D-AFB19B064B1F}"/>
              </a:ext>
            </a:extLst>
          </p:cNvPr>
          <p:cNvSpPr/>
          <p:nvPr/>
        </p:nvSpPr>
        <p:spPr>
          <a:xfrm>
            <a:off x="574786" y="1991614"/>
            <a:ext cx="2400838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F1CC98-3A0D-4FA9-8BB6-4D67DE26D8EA}"/>
              </a:ext>
            </a:extLst>
          </p:cNvPr>
          <p:cNvSpPr/>
          <p:nvPr/>
        </p:nvSpPr>
        <p:spPr>
          <a:xfrm>
            <a:off x="489692" y="2089243"/>
            <a:ext cx="4043784" cy="36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2"/>
                </a:solidFill>
              </a:rPr>
              <a:t> : Open API (</a:t>
            </a:r>
            <a:r>
              <a:rPr lang="ko-KR" altLang="en-US" sz="1600" dirty="0">
                <a:solidFill>
                  <a:schemeClr val="tx2"/>
                </a:solidFill>
              </a:rPr>
              <a:t>여행정보</a:t>
            </a:r>
            <a:r>
              <a:rPr lang="en-US" altLang="ko-KR" sz="1600" dirty="0">
                <a:solidFill>
                  <a:schemeClr val="tx2"/>
                </a:solidFill>
              </a:rPr>
              <a:t>) TOUR3.0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10AED71-9981-461A-864C-40F138AE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72" y="1305437"/>
            <a:ext cx="1971675" cy="67627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9907F8B-2F1B-4ABE-AED8-4DA5DA77E28C}"/>
              </a:ext>
            </a:extLst>
          </p:cNvPr>
          <p:cNvGrpSpPr/>
          <p:nvPr/>
        </p:nvGrpSpPr>
        <p:grpSpPr>
          <a:xfrm>
            <a:off x="2031534" y="2759978"/>
            <a:ext cx="8128932" cy="2733862"/>
            <a:chOff x="2080470" y="2818701"/>
            <a:chExt cx="8128932" cy="27338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063AFD-1F7C-4722-A1B3-285CB9D6DB87}"/>
                </a:ext>
              </a:extLst>
            </p:cNvPr>
            <p:cNvGrpSpPr/>
            <p:nvPr/>
          </p:nvGrpSpPr>
          <p:grpSpPr>
            <a:xfrm>
              <a:off x="2323921" y="3025585"/>
              <a:ext cx="7642030" cy="2320094"/>
              <a:chOff x="2142701" y="2965535"/>
              <a:chExt cx="7642030" cy="2320094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3E34071A-6822-4EA4-BDF8-E505167F7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701" y="2965535"/>
                <a:ext cx="2390775" cy="2228850"/>
              </a:xfrm>
              <a:prstGeom prst="rect">
                <a:avLst/>
              </a:prstGeom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5055879-4D73-4915-A4F3-3EDAD861132B}"/>
                  </a:ext>
                </a:extLst>
              </p:cNvPr>
              <p:cNvSpPr/>
              <p:nvPr/>
            </p:nvSpPr>
            <p:spPr>
              <a:xfrm>
                <a:off x="4840900" y="2965535"/>
                <a:ext cx="4943831" cy="2320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dirty="0" err="1">
                    <a:solidFill>
                      <a:schemeClr val="tx2"/>
                    </a:solidFill>
                  </a:rPr>
                  <a:t>TourCategory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b="1" dirty="0">
                    <a:solidFill>
                      <a:schemeClr val="tx2"/>
                    </a:solidFill>
                  </a:rPr>
                  <a:t>카테고리별 여행정보</a:t>
                </a:r>
                <a:endParaRPr lang="en-US" altLang="ko-KR" b="1" dirty="0">
                  <a:solidFill>
                    <a:schemeClr val="tx2"/>
                  </a:solidFill>
                </a:endParaRPr>
              </a:p>
              <a:p>
                <a:r>
                  <a:rPr lang="en-US" altLang="ko-KR" dirty="0">
                    <a:solidFill>
                      <a:schemeClr val="tx2"/>
                    </a:solidFill>
                  </a:rPr>
                  <a:t>(ex: 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음식점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, </a:t>
                </a:r>
                <a:r>
                  <a:rPr lang="ko-KR" altLang="en-US" dirty="0" err="1">
                    <a:solidFill>
                      <a:schemeClr val="tx2"/>
                    </a:solidFill>
                  </a:rPr>
                  <a:t>공원별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)</a:t>
                </a:r>
              </a:p>
              <a:p>
                <a:r>
                  <a:rPr lang="en-US" altLang="ko-KR" b="1" dirty="0" err="1">
                    <a:solidFill>
                      <a:schemeClr val="tx2"/>
                    </a:solidFill>
                  </a:rPr>
                  <a:t>TourPosition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b="1" dirty="0">
                    <a:solidFill>
                      <a:schemeClr val="tx2"/>
                    </a:solidFill>
                  </a:rPr>
                  <a:t>위치 기반 여행 정보 </a:t>
                </a:r>
                <a:endParaRPr lang="en-US" altLang="ko-KR" b="1" dirty="0">
                  <a:solidFill>
                    <a:schemeClr val="tx2"/>
                  </a:solidFill>
                </a:endParaRPr>
              </a:p>
              <a:p>
                <a:r>
                  <a:rPr lang="en-US" altLang="ko-KR" dirty="0">
                    <a:solidFill>
                      <a:schemeClr val="tx2"/>
                    </a:solidFill>
                  </a:rPr>
                  <a:t>(ex: 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내 위치 주변으로 반경 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3km 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내 여행정보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)</a:t>
                </a:r>
              </a:p>
              <a:p>
                <a:r>
                  <a:rPr lang="en-US" altLang="ko-KR" b="1" dirty="0" err="1">
                    <a:solidFill>
                      <a:schemeClr val="tx2"/>
                    </a:solidFill>
                  </a:rPr>
                  <a:t>TourResionCode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  </a:t>
                </a:r>
                <a:r>
                  <a:rPr lang="ko-KR" altLang="en-US" b="1" dirty="0">
                    <a:solidFill>
                      <a:schemeClr val="tx2"/>
                    </a:solidFill>
                  </a:rPr>
                  <a:t>지역코드 정보 </a:t>
                </a:r>
                <a:endParaRPr lang="en-US" altLang="ko-KR" b="1" dirty="0">
                  <a:solidFill>
                    <a:schemeClr val="tx2"/>
                  </a:solidFill>
                </a:endParaRPr>
              </a:p>
              <a:p>
                <a:r>
                  <a:rPr lang="en-US" altLang="ko-KR" dirty="0">
                    <a:solidFill>
                      <a:schemeClr val="tx2"/>
                    </a:solidFill>
                  </a:rPr>
                  <a:t>(ex: 1: 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서울 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,2: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대전 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...)</a:t>
                </a:r>
              </a:p>
              <a:p>
                <a:r>
                  <a:rPr lang="en-US" altLang="ko-KR" b="1" dirty="0" err="1">
                    <a:solidFill>
                      <a:schemeClr val="tx2"/>
                    </a:solidFill>
                  </a:rPr>
                  <a:t>TourResion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b="1" dirty="0">
                    <a:solidFill>
                      <a:schemeClr val="tx2"/>
                    </a:solidFill>
                  </a:rPr>
                  <a:t>지역기반 여행정보</a:t>
                </a:r>
                <a:endParaRPr lang="en-US" altLang="ko-KR" b="1" dirty="0">
                  <a:solidFill>
                    <a:schemeClr val="tx2"/>
                  </a:solidFill>
                </a:endParaRPr>
              </a:p>
              <a:p>
                <a:r>
                  <a:rPr lang="en-US" altLang="ko-KR" dirty="0">
                    <a:solidFill>
                      <a:schemeClr val="tx2"/>
                    </a:solidFill>
                  </a:rPr>
                  <a:t>(ex: 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서울 여행정보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)</a:t>
                </a: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DB24DF-018A-4750-B40B-2AE6CC4EF07F}"/>
                </a:ext>
              </a:extLst>
            </p:cNvPr>
            <p:cNvSpPr/>
            <p:nvPr/>
          </p:nvSpPr>
          <p:spPr>
            <a:xfrm>
              <a:off x="2080470" y="2818701"/>
              <a:ext cx="8128932" cy="273386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75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r>
              <a:rPr lang="en-US" altLang="ko-KR" sz="4000" b="1">
                <a:solidFill>
                  <a:schemeClr val="bg1"/>
                </a:solidFill>
              </a:rPr>
              <a:t>. </a:t>
            </a:r>
            <a:r>
              <a:rPr lang="ko-KR" altLang="en-US" sz="4000" b="1" dirty="0">
                <a:solidFill>
                  <a:schemeClr val="bg1"/>
                </a:solidFill>
              </a:rPr>
              <a:t>마인드맵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01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마인드맵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98A48E-F6D9-4597-BEFA-2AFC697F0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2" y="1595721"/>
            <a:ext cx="11190914" cy="487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0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DB </a:t>
            </a:r>
            <a:r>
              <a:rPr lang="ko-KR" altLang="en-US" sz="4000" b="1" dirty="0">
                <a:solidFill>
                  <a:schemeClr val="bg1"/>
                </a:solidFill>
              </a:rPr>
              <a:t>관계도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4. DB</a:t>
            </a:r>
            <a:r>
              <a:rPr lang="ko-KR" altLang="en-US" sz="2000" b="1" dirty="0">
                <a:solidFill>
                  <a:schemeClr val="bg1"/>
                </a:solidFill>
              </a:rPr>
              <a:t>관계도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99D31-E5A9-449A-A08F-DDB66AA3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3" y="1305584"/>
            <a:ext cx="10366893" cy="51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8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</a:t>
            </a:r>
            <a:r>
              <a:rPr lang="ko-KR" altLang="en-US" sz="4000" b="1" dirty="0">
                <a:solidFill>
                  <a:schemeClr val="bg1"/>
                </a:solidFill>
              </a:rPr>
              <a:t>페이지소개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3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메인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F1CED7-D12E-42E0-B48E-17FAEBFD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2" b="4167"/>
          <a:stretch/>
        </p:blipFill>
        <p:spPr>
          <a:xfrm>
            <a:off x="1770579" y="1671065"/>
            <a:ext cx="8650841" cy="43454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5AD721-92CC-482B-88D0-9145120D3204}"/>
              </a:ext>
            </a:extLst>
          </p:cNvPr>
          <p:cNvSpPr/>
          <p:nvPr/>
        </p:nvSpPr>
        <p:spPr>
          <a:xfrm>
            <a:off x="7730484" y="1690639"/>
            <a:ext cx="1041400" cy="304800"/>
          </a:xfrm>
          <a:prstGeom prst="rect">
            <a:avLst/>
          </a:prstGeom>
          <a:noFill/>
          <a:ln w="28575">
            <a:solidFill>
              <a:srgbClr val="FFE699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" name="그룹 44">
            <a:extLst>
              <a:ext uri="{FF2B5EF4-FFF2-40B4-BE49-F238E27FC236}">
                <a16:creationId xmlns:a16="http://schemas.microsoft.com/office/drawing/2014/main" id="{22170994-3AAA-4F70-B629-19689A01793D}"/>
              </a:ext>
            </a:extLst>
          </p:cNvPr>
          <p:cNvGrpSpPr>
            <a:grpSpLocks/>
          </p:cNvGrpSpPr>
          <p:nvPr/>
        </p:nvGrpSpPr>
        <p:grpSpPr bwMode="auto">
          <a:xfrm>
            <a:off x="8538521" y="1892232"/>
            <a:ext cx="233363" cy="444500"/>
            <a:chOff x="1286694" y="1914525"/>
            <a:chExt cx="232594" cy="444161"/>
          </a:xfrm>
        </p:grpSpPr>
        <p:grpSp>
          <p:nvGrpSpPr>
            <p:cNvPr id="10" name="그룹 106">
              <a:extLst>
                <a:ext uri="{FF2B5EF4-FFF2-40B4-BE49-F238E27FC236}">
                  <a16:creationId xmlns:a16="http://schemas.microsoft.com/office/drawing/2014/main" id="{9A0CC4C7-F491-4480-AE59-95224D2004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2" name="타원 144">
                <a:extLst>
                  <a:ext uri="{FF2B5EF4-FFF2-40B4-BE49-F238E27FC236}">
                    <a16:creationId xmlns:a16="http://schemas.microsoft.com/office/drawing/2014/main" id="{42357414-4C31-4215-813D-A07BDC2A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타원 148">
                <a:extLst>
                  <a:ext uri="{FF2B5EF4-FFF2-40B4-BE49-F238E27FC236}">
                    <a16:creationId xmlns:a16="http://schemas.microsoft.com/office/drawing/2014/main" id="{E3F36FF8-F278-491E-95BE-16577886B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1" name="Picture 165">
              <a:extLst>
                <a:ext uri="{FF2B5EF4-FFF2-40B4-BE49-F238E27FC236}">
                  <a16:creationId xmlns:a16="http://schemas.microsoft.com/office/drawing/2014/main" id="{47DA4BF5-844C-4EFC-8B8D-D8B2881B5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657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메인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0FBE2-C35D-4B38-A755-3F54D74EA8D6}"/>
              </a:ext>
            </a:extLst>
          </p:cNvPr>
          <p:cNvSpPr txBox="1"/>
          <p:nvPr/>
        </p:nvSpPr>
        <p:spPr>
          <a:xfrm>
            <a:off x="1826876" y="1618167"/>
            <a:ext cx="130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① 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FBBE2-A812-401A-8889-AC9544503CFE}"/>
              </a:ext>
            </a:extLst>
          </p:cNvPr>
          <p:cNvSpPr txBox="1"/>
          <p:nvPr/>
        </p:nvSpPr>
        <p:spPr>
          <a:xfrm>
            <a:off x="6708444" y="16153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② 회원가입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AB3174-E33E-460B-BAEF-53ED376A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44" y="2220167"/>
            <a:ext cx="3301054" cy="35328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0FCAA6-F7A2-4E0E-84CA-19BD7F09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76" y="2220167"/>
            <a:ext cx="4435329" cy="35380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EE7CA-F1A7-4D6A-BEE8-31409C0D0D1D}"/>
              </a:ext>
            </a:extLst>
          </p:cNvPr>
          <p:cNvSpPr/>
          <p:nvPr/>
        </p:nvSpPr>
        <p:spPr>
          <a:xfrm>
            <a:off x="1826878" y="1959712"/>
            <a:ext cx="1226715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ED2A61-ED60-4EB0-B84E-BB3CE38D73A6}"/>
              </a:ext>
            </a:extLst>
          </p:cNvPr>
          <p:cNvSpPr/>
          <p:nvPr/>
        </p:nvSpPr>
        <p:spPr>
          <a:xfrm>
            <a:off x="6708443" y="1992360"/>
            <a:ext cx="1484326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8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F08056-914E-4266-934E-C510E49F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72" y="2312469"/>
            <a:ext cx="10696575" cy="685800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메인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583D76-C877-4BC6-9D6C-F29A1A358965}"/>
              </a:ext>
            </a:extLst>
          </p:cNvPr>
          <p:cNvSpPr/>
          <p:nvPr/>
        </p:nvSpPr>
        <p:spPr>
          <a:xfrm>
            <a:off x="3395035" y="3095317"/>
            <a:ext cx="1575709" cy="39343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페이지 이동 링크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FDFF9C-3A3C-459C-9C77-10C9E1231A8B}"/>
              </a:ext>
            </a:extLst>
          </p:cNvPr>
          <p:cNvSpPr/>
          <p:nvPr/>
        </p:nvSpPr>
        <p:spPr>
          <a:xfrm>
            <a:off x="8042192" y="3080540"/>
            <a:ext cx="1980850" cy="56430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Session </a:t>
            </a:r>
            <a:r>
              <a:rPr lang="ko-KR" altLang="en-US" sz="1400" b="1" dirty="0">
                <a:solidFill>
                  <a:schemeClr val="tx2"/>
                </a:solidFill>
              </a:rPr>
              <a:t>을 활용한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ko-KR" altLang="en-US" sz="1400" b="1" dirty="0">
                <a:solidFill>
                  <a:schemeClr val="tx2"/>
                </a:solidFill>
              </a:rPr>
              <a:t>로그인 상태 정보 출력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261A9D-2765-4462-ABF1-06E705ACC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0" y="4558941"/>
            <a:ext cx="3340609" cy="108552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9BE9CB-74F4-4182-A18B-27E4543D345A}"/>
              </a:ext>
            </a:extLst>
          </p:cNvPr>
          <p:cNvSpPr/>
          <p:nvPr/>
        </p:nvSpPr>
        <p:spPr>
          <a:xfrm>
            <a:off x="560272" y="3994639"/>
            <a:ext cx="2777817" cy="350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2"/>
                </a:solidFill>
              </a:rPr>
              <a:t>로그인 실패 시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tx2"/>
                </a:solidFill>
              </a:rPr>
              <a:t>알람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CDD1E3-57BD-4ACA-A426-B9700885D770}"/>
              </a:ext>
            </a:extLst>
          </p:cNvPr>
          <p:cNvSpPr/>
          <p:nvPr/>
        </p:nvSpPr>
        <p:spPr>
          <a:xfrm>
            <a:off x="574786" y="4322638"/>
            <a:ext cx="2400838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84BA5A-4905-4520-B4D8-C042473AD9B8}"/>
              </a:ext>
            </a:extLst>
          </p:cNvPr>
          <p:cNvSpPr/>
          <p:nvPr/>
        </p:nvSpPr>
        <p:spPr>
          <a:xfrm>
            <a:off x="10450254" y="2400792"/>
            <a:ext cx="759545" cy="46139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44">
            <a:extLst>
              <a:ext uri="{FF2B5EF4-FFF2-40B4-BE49-F238E27FC236}">
                <a16:creationId xmlns:a16="http://schemas.microsoft.com/office/drawing/2014/main" id="{A647EC62-45FA-4269-841B-A83BAA3CD9B3}"/>
              </a:ext>
            </a:extLst>
          </p:cNvPr>
          <p:cNvGrpSpPr>
            <a:grpSpLocks/>
          </p:cNvGrpSpPr>
          <p:nvPr/>
        </p:nvGrpSpPr>
        <p:grpSpPr bwMode="auto">
          <a:xfrm>
            <a:off x="11083623" y="2594316"/>
            <a:ext cx="233363" cy="444500"/>
            <a:chOff x="1286694" y="1914525"/>
            <a:chExt cx="232594" cy="444161"/>
          </a:xfrm>
        </p:grpSpPr>
        <p:grpSp>
          <p:nvGrpSpPr>
            <p:cNvPr id="23" name="그룹 106">
              <a:extLst>
                <a:ext uri="{FF2B5EF4-FFF2-40B4-BE49-F238E27FC236}">
                  <a16:creationId xmlns:a16="http://schemas.microsoft.com/office/drawing/2014/main" id="{4AB91EC2-F3FB-4A66-B376-A543EEC71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5" name="타원 144">
                <a:extLst>
                  <a:ext uri="{FF2B5EF4-FFF2-40B4-BE49-F238E27FC236}">
                    <a16:creationId xmlns:a16="http://schemas.microsoft.com/office/drawing/2014/main" id="{C381A7E3-C005-4FD7-B32D-25B7E43E8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타원 148">
                <a:extLst>
                  <a:ext uri="{FF2B5EF4-FFF2-40B4-BE49-F238E27FC236}">
                    <a16:creationId xmlns:a16="http://schemas.microsoft.com/office/drawing/2014/main" id="{AE297F91-557D-4225-88B6-7C7FC708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4" name="Picture 165">
              <a:extLst>
                <a:ext uri="{FF2B5EF4-FFF2-40B4-BE49-F238E27FC236}">
                  <a16:creationId xmlns:a16="http://schemas.microsoft.com/office/drawing/2014/main" id="{B85EDB82-FC19-4DEF-9B6F-53D14D99A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BCA2E0-F79E-4E34-8408-E103FA4A60AE}"/>
              </a:ext>
            </a:extLst>
          </p:cNvPr>
          <p:cNvSpPr/>
          <p:nvPr/>
        </p:nvSpPr>
        <p:spPr>
          <a:xfrm>
            <a:off x="560272" y="1663615"/>
            <a:ext cx="2777817" cy="350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2"/>
                </a:solidFill>
              </a:rPr>
              <a:t>로그인 성공 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5FC2F8-21AC-4A0F-88D4-C31FF9027461}"/>
              </a:ext>
            </a:extLst>
          </p:cNvPr>
          <p:cNvSpPr/>
          <p:nvPr/>
        </p:nvSpPr>
        <p:spPr>
          <a:xfrm>
            <a:off x="574786" y="1991614"/>
            <a:ext cx="2400838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1885B9-311C-4C06-A660-9F4733E5BF2D}"/>
              </a:ext>
            </a:extLst>
          </p:cNvPr>
          <p:cNvCxnSpPr>
            <a:cxnSpLocks/>
          </p:cNvCxnSpPr>
          <p:nvPr/>
        </p:nvCxnSpPr>
        <p:spPr>
          <a:xfrm>
            <a:off x="2513814" y="2821826"/>
            <a:ext cx="359376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1D38077-29CC-4DA9-8DE4-273E5A9D6C5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182890" y="2809447"/>
            <a:ext cx="0" cy="28587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734D23-BA3E-401F-B859-5DEDD47BDD7F}"/>
              </a:ext>
            </a:extLst>
          </p:cNvPr>
          <p:cNvCxnSpPr>
            <a:cxnSpLocks/>
          </p:cNvCxnSpPr>
          <p:nvPr/>
        </p:nvCxnSpPr>
        <p:spPr>
          <a:xfrm>
            <a:off x="7363541" y="2797068"/>
            <a:ext cx="3026574" cy="1237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CBEAB32-BC9D-482F-87E3-C1D52070D87A}"/>
              </a:ext>
            </a:extLst>
          </p:cNvPr>
          <p:cNvCxnSpPr>
            <a:cxnSpLocks/>
          </p:cNvCxnSpPr>
          <p:nvPr/>
        </p:nvCxnSpPr>
        <p:spPr>
          <a:xfrm>
            <a:off x="9032617" y="2793078"/>
            <a:ext cx="0" cy="28587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91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메인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1" name="Picture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1CF04EB-FEB6-403C-95AD-B67E1F85C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259937" y="2196736"/>
            <a:ext cx="6825459" cy="38447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07C73D-5FE4-49E3-81D1-59C65FA1960F}"/>
              </a:ext>
            </a:extLst>
          </p:cNvPr>
          <p:cNvSpPr/>
          <p:nvPr/>
        </p:nvSpPr>
        <p:spPr>
          <a:xfrm>
            <a:off x="1753666" y="3403833"/>
            <a:ext cx="975551" cy="46139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F8F20E-CF5E-44E8-9A29-0166583D168A}"/>
              </a:ext>
            </a:extLst>
          </p:cNvPr>
          <p:cNvSpPr/>
          <p:nvPr/>
        </p:nvSpPr>
        <p:spPr>
          <a:xfrm>
            <a:off x="3884812" y="3403833"/>
            <a:ext cx="2409727" cy="46139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해당 메일이 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ko-KR" altLang="en-US" sz="1400" b="1" dirty="0">
                <a:solidFill>
                  <a:schemeClr val="tx2"/>
                </a:solidFill>
              </a:rPr>
              <a:t>운영자 메일계정으로 발송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15CED8-8539-4FCE-9DDE-4D723B9FA60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29217" y="3634530"/>
            <a:ext cx="1155595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640D111-F28C-43DD-86B9-21681930A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35" b="46572"/>
          <a:stretch/>
        </p:blipFill>
        <p:spPr>
          <a:xfrm>
            <a:off x="7241708" y="3128347"/>
            <a:ext cx="3638478" cy="29131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12438D-61F4-4220-94A7-9D45FA7CC8BC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신고하기 기능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BC9DD2-24FB-4C26-8D5E-97DB1555C12C}"/>
              </a:ext>
            </a:extLst>
          </p:cNvPr>
          <p:cNvSpPr/>
          <p:nvPr/>
        </p:nvSpPr>
        <p:spPr>
          <a:xfrm>
            <a:off x="560139" y="1651597"/>
            <a:ext cx="2272175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0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3EF4AC-50FC-4CC5-BF46-E60E64BB50A8}"/>
              </a:ext>
            </a:extLst>
          </p:cNvPr>
          <p:cNvSpPr/>
          <p:nvPr/>
        </p:nvSpPr>
        <p:spPr>
          <a:xfrm>
            <a:off x="4299616" y="0"/>
            <a:ext cx="789238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6752" y="0"/>
            <a:ext cx="4299617" cy="68580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0FEAB0-9CC0-4643-9F6E-522F6F907D82}"/>
              </a:ext>
            </a:extLst>
          </p:cNvPr>
          <p:cNvSpPr/>
          <p:nvPr/>
        </p:nvSpPr>
        <p:spPr>
          <a:xfrm>
            <a:off x="705333" y="616636"/>
            <a:ext cx="28821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B9EA47FE-71B1-47DD-AE38-F8469CBD2E9A}"/>
              </a:ext>
            </a:extLst>
          </p:cNvPr>
          <p:cNvSpPr/>
          <p:nvPr/>
        </p:nvSpPr>
        <p:spPr>
          <a:xfrm>
            <a:off x="4292865" y="853834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지연 6">
            <a:extLst>
              <a:ext uri="{FF2B5EF4-FFF2-40B4-BE49-F238E27FC236}">
                <a16:creationId xmlns:a16="http://schemas.microsoft.com/office/drawing/2014/main" id="{9BFE0154-EA1F-4A5B-A77A-840F1A6E25B1}"/>
              </a:ext>
            </a:extLst>
          </p:cNvPr>
          <p:cNvSpPr/>
          <p:nvPr/>
        </p:nvSpPr>
        <p:spPr>
          <a:xfrm>
            <a:off x="4292865" y="1757239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지연 7">
            <a:extLst>
              <a:ext uri="{FF2B5EF4-FFF2-40B4-BE49-F238E27FC236}">
                <a16:creationId xmlns:a16="http://schemas.microsoft.com/office/drawing/2014/main" id="{23F991B4-B8BE-4C5E-8430-81C0312F9B55}"/>
              </a:ext>
            </a:extLst>
          </p:cNvPr>
          <p:cNvSpPr/>
          <p:nvPr/>
        </p:nvSpPr>
        <p:spPr>
          <a:xfrm>
            <a:off x="4292865" y="2660644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FC70DE38-D799-4A66-84BC-C258DBF597F8}"/>
              </a:ext>
            </a:extLst>
          </p:cNvPr>
          <p:cNvSpPr/>
          <p:nvPr/>
        </p:nvSpPr>
        <p:spPr>
          <a:xfrm>
            <a:off x="4292865" y="3564049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5E59701-829F-4B49-81CC-194CB728F4BD}"/>
              </a:ext>
            </a:extLst>
          </p:cNvPr>
          <p:cNvSpPr/>
          <p:nvPr/>
        </p:nvSpPr>
        <p:spPr>
          <a:xfrm>
            <a:off x="4292865" y="4467452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6AF3C7-946B-4522-85A6-53FE9DE4768A}"/>
              </a:ext>
            </a:extLst>
          </p:cNvPr>
          <p:cNvGrpSpPr/>
          <p:nvPr/>
        </p:nvGrpSpPr>
        <p:grpSpPr>
          <a:xfrm>
            <a:off x="5143240" y="767776"/>
            <a:ext cx="4886325" cy="4070751"/>
            <a:chOff x="5165993" y="1657468"/>
            <a:chExt cx="4886325" cy="40707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56BAD9-E7C7-4EED-BE0B-DB54C88E7C42}"/>
                </a:ext>
              </a:extLst>
            </p:cNvPr>
            <p:cNvSpPr txBox="1"/>
            <p:nvPr/>
          </p:nvSpPr>
          <p:spPr>
            <a:xfrm>
              <a:off x="5165993" y="1657468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프로그램 소개</a:t>
              </a:r>
              <a:endParaRPr lang="en-US" altLang="ko-KR" sz="24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6B561B-07CC-4D02-ABCC-85270EB8BD24}"/>
                </a:ext>
              </a:extLst>
            </p:cNvPr>
            <p:cNvSpPr txBox="1"/>
            <p:nvPr/>
          </p:nvSpPr>
          <p:spPr>
            <a:xfrm>
              <a:off x="5165993" y="2559739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개발환경</a:t>
              </a:r>
              <a:endParaRPr lang="en-US" altLang="ko-KR" sz="24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0B3652-FD61-4902-A41D-BFF631F1793C}"/>
                </a:ext>
              </a:extLst>
            </p:cNvPr>
            <p:cNvSpPr txBox="1"/>
            <p:nvPr/>
          </p:nvSpPr>
          <p:spPr>
            <a:xfrm>
              <a:off x="5165993" y="3462010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마인드맵</a:t>
              </a:r>
              <a:endParaRPr lang="en-US" altLang="ko-KR" sz="2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DE7E75-A21B-4F27-95F6-F3B66BC4E95B}"/>
                </a:ext>
              </a:extLst>
            </p:cNvPr>
            <p:cNvSpPr txBox="1"/>
            <p:nvPr/>
          </p:nvSpPr>
          <p:spPr>
            <a:xfrm>
              <a:off x="5165993" y="4364281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DB</a:t>
              </a:r>
              <a:r>
                <a:rPr lang="ko-KR" altLang="en-US" sz="2400" b="1" dirty="0"/>
                <a:t>관계도</a:t>
              </a:r>
              <a:endParaRPr lang="en-US" altLang="ko-KR" sz="2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2A718B-A450-4AD8-9588-B8F55C6DAB3B}"/>
                </a:ext>
              </a:extLst>
            </p:cNvPr>
            <p:cNvSpPr txBox="1"/>
            <p:nvPr/>
          </p:nvSpPr>
          <p:spPr>
            <a:xfrm>
              <a:off x="5165993" y="5266554"/>
              <a:ext cx="4886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페이지 소개</a:t>
              </a:r>
              <a:endParaRPr lang="en-US" altLang="ko-KR" sz="2400" b="1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F735FEB6-538D-4236-9A7E-AB457CA8C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26" y="3272851"/>
            <a:ext cx="2496518" cy="2496518"/>
          </a:xfrm>
          <a:prstGeom prst="rect">
            <a:avLst/>
          </a:prstGeom>
        </p:spPr>
      </p:pic>
      <p:sp>
        <p:nvSpPr>
          <p:cNvPr id="18" name="순서도: 지연 17">
            <a:extLst>
              <a:ext uri="{FF2B5EF4-FFF2-40B4-BE49-F238E27FC236}">
                <a16:creationId xmlns:a16="http://schemas.microsoft.com/office/drawing/2014/main" id="{2FCC8CE5-10F3-4A8C-A97C-B5226B9C1C66}"/>
              </a:ext>
            </a:extLst>
          </p:cNvPr>
          <p:cNvSpPr/>
          <p:nvPr/>
        </p:nvSpPr>
        <p:spPr>
          <a:xfrm>
            <a:off x="4294315" y="5370855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4AF316-9890-4220-92AE-1190A1DC2647}"/>
              </a:ext>
            </a:extLst>
          </p:cNvPr>
          <p:cNvSpPr txBox="1"/>
          <p:nvPr/>
        </p:nvSpPr>
        <p:spPr>
          <a:xfrm>
            <a:off x="5141790" y="5279135"/>
            <a:ext cx="4886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시연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7787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47985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관광지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맛집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29F34D-C713-442D-A1C9-03F3D9661054}"/>
              </a:ext>
            </a:extLst>
          </p:cNvPr>
          <p:cNvGrpSpPr/>
          <p:nvPr/>
        </p:nvGrpSpPr>
        <p:grpSpPr>
          <a:xfrm>
            <a:off x="2352675" y="2389227"/>
            <a:ext cx="7486650" cy="3047871"/>
            <a:chOff x="628650" y="399088"/>
            <a:chExt cx="7486650" cy="31460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D175CE6-D942-4981-8683-3DA67D01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399088"/>
              <a:ext cx="7486650" cy="62081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95007E-8C9D-4EEA-B60F-6CC2192D8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6496"/>
            <a:stretch/>
          </p:blipFill>
          <p:spPr>
            <a:xfrm>
              <a:off x="733425" y="1291045"/>
              <a:ext cx="7381875" cy="2254074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4777FE-B1AA-414A-B99B-8E798541138A}"/>
              </a:ext>
            </a:extLst>
          </p:cNvPr>
          <p:cNvSpPr/>
          <p:nvPr/>
        </p:nvSpPr>
        <p:spPr>
          <a:xfrm>
            <a:off x="3714520" y="2541839"/>
            <a:ext cx="684894" cy="296222"/>
          </a:xfrm>
          <a:prstGeom prst="rect">
            <a:avLst/>
          </a:prstGeom>
          <a:noFill/>
          <a:ln w="5715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59CF8-6FA9-43FD-A73D-DF1B7C07036C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인기여행지 </a:t>
            </a:r>
            <a:r>
              <a:rPr lang="en-US" altLang="ko-KR" b="1" dirty="0">
                <a:solidFill>
                  <a:schemeClr val="tx2"/>
                </a:solidFill>
              </a:rPr>
              <a:t>BEST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DA4A7B-B73E-49D2-AADC-D7E8934E2817}"/>
              </a:ext>
            </a:extLst>
          </p:cNvPr>
          <p:cNvSpPr/>
          <p:nvPr/>
        </p:nvSpPr>
        <p:spPr>
          <a:xfrm>
            <a:off x="560139" y="1651597"/>
            <a:ext cx="2272175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0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관광지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맛집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FF6A2-FAF2-4BF1-9E3D-8A1856BE8329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여행지 옵션 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9D3E2-9EAD-4690-9C15-E81BC50C3385}"/>
              </a:ext>
            </a:extLst>
          </p:cNvPr>
          <p:cNvSpPr/>
          <p:nvPr/>
        </p:nvSpPr>
        <p:spPr>
          <a:xfrm>
            <a:off x="560139" y="1651597"/>
            <a:ext cx="2272175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C5D2C4-643B-4F7E-968C-487664174EB5}"/>
              </a:ext>
            </a:extLst>
          </p:cNvPr>
          <p:cNvSpPr/>
          <p:nvPr/>
        </p:nvSpPr>
        <p:spPr>
          <a:xfrm>
            <a:off x="560138" y="1697316"/>
            <a:ext cx="4043784" cy="36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2"/>
                </a:solidFill>
              </a:rPr>
              <a:t> : </a:t>
            </a:r>
            <a:r>
              <a:rPr lang="ko-KR" altLang="en-US" sz="1600" dirty="0">
                <a:solidFill>
                  <a:schemeClr val="tx2"/>
                </a:solidFill>
              </a:rPr>
              <a:t>옵션에 해당하는 </a:t>
            </a:r>
            <a:r>
              <a:rPr lang="en-US" altLang="ko-KR" sz="1600" dirty="0">
                <a:solidFill>
                  <a:schemeClr val="tx2"/>
                </a:solidFill>
              </a:rPr>
              <a:t>API </a:t>
            </a:r>
            <a:r>
              <a:rPr lang="ko-KR" altLang="en-US" sz="1600" dirty="0">
                <a:solidFill>
                  <a:schemeClr val="tx2"/>
                </a:solidFill>
              </a:rPr>
              <a:t>데이터만 검색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155ED2-8FAB-4E41-B6D6-8290E3CD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47" y="2535380"/>
            <a:ext cx="7486650" cy="19695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E8A350-CCC1-4063-B705-3F03B9F46C51}"/>
              </a:ext>
            </a:extLst>
          </p:cNvPr>
          <p:cNvSpPr txBox="1"/>
          <p:nvPr/>
        </p:nvSpPr>
        <p:spPr>
          <a:xfrm>
            <a:off x="7115302" y="2842102"/>
            <a:ext cx="3872414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여행 </a:t>
            </a:r>
            <a:r>
              <a:rPr lang="en-US" altLang="ko-KR" sz="1400" b="1" dirty="0">
                <a:solidFill>
                  <a:schemeClr val="tx2"/>
                </a:solidFill>
              </a:rPr>
              <a:t>API</a:t>
            </a:r>
            <a:r>
              <a:rPr lang="ko-KR" altLang="en-US" sz="1400" b="1" dirty="0">
                <a:solidFill>
                  <a:schemeClr val="tx2"/>
                </a:solidFill>
              </a:rPr>
              <a:t>로부터 서비스 분류 코드를 읽어온다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29AD14C-594C-40EA-AF01-FAA03E71AC9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737271" y="2995991"/>
            <a:ext cx="3780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53B7E3-C4F5-4AA5-9FDC-148C52C597E5}"/>
              </a:ext>
            </a:extLst>
          </p:cNvPr>
          <p:cNvSpPr/>
          <p:nvPr/>
        </p:nvSpPr>
        <p:spPr>
          <a:xfrm>
            <a:off x="2528096" y="2693991"/>
            <a:ext cx="1350391" cy="296222"/>
          </a:xfrm>
          <a:prstGeom prst="rect">
            <a:avLst/>
          </a:prstGeom>
          <a:noFill/>
          <a:ln w="5715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252B69-FA13-4530-B203-51A62D9ADF7B}"/>
              </a:ext>
            </a:extLst>
          </p:cNvPr>
          <p:cNvSpPr/>
          <p:nvPr/>
        </p:nvSpPr>
        <p:spPr>
          <a:xfrm>
            <a:off x="2528095" y="3098434"/>
            <a:ext cx="3973374" cy="296222"/>
          </a:xfrm>
          <a:prstGeom prst="rect">
            <a:avLst/>
          </a:prstGeom>
          <a:noFill/>
          <a:ln w="5715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2C04D3A-7923-4EC8-A852-FC3D42429142}"/>
              </a:ext>
            </a:extLst>
          </p:cNvPr>
          <p:cNvCxnSpPr>
            <a:cxnSpLocks/>
            <a:stCxn id="25" idx="3"/>
            <a:endCxn id="29" idx="3"/>
          </p:cNvCxnSpPr>
          <p:nvPr/>
        </p:nvCxnSpPr>
        <p:spPr>
          <a:xfrm>
            <a:off x="3878487" y="2842102"/>
            <a:ext cx="2622982" cy="404443"/>
          </a:xfrm>
          <a:prstGeom prst="bentConnector3">
            <a:avLst>
              <a:gd name="adj1" fmla="val 108715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B83302-57EB-4C93-A3DF-3C106563A0EF}"/>
              </a:ext>
            </a:extLst>
          </p:cNvPr>
          <p:cNvSpPr/>
          <p:nvPr/>
        </p:nvSpPr>
        <p:spPr>
          <a:xfrm>
            <a:off x="2528096" y="3528403"/>
            <a:ext cx="2698246" cy="296222"/>
          </a:xfrm>
          <a:prstGeom prst="rect">
            <a:avLst/>
          </a:prstGeom>
          <a:noFill/>
          <a:ln w="5715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D33D1A-60D5-4E12-A57E-3838FA5D0240}"/>
              </a:ext>
            </a:extLst>
          </p:cNvPr>
          <p:cNvSpPr txBox="1"/>
          <p:nvPr/>
        </p:nvSpPr>
        <p:spPr>
          <a:xfrm>
            <a:off x="7045414" y="3516848"/>
            <a:ext cx="3942302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여행 </a:t>
            </a:r>
            <a:r>
              <a:rPr lang="en-US" altLang="ko-KR" sz="1400" b="1" dirty="0">
                <a:solidFill>
                  <a:schemeClr val="tx2"/>
                </a:solidFill>
              </a:rPr>
              <a:t>API</a:t>
            </a:r>
            <a:r>
              <a:rPr lang="ko-KR" altLang="en-US" sz="1400" b="1" dirty="0">
                <a:solidFill>
                  <a:schemeClr val="tx2"/>
                </a:solidFill>
              </a:rPr>
              <a:t>로부터 도시</a:t>
            </a:r>
            <a:r>
              <a:rPr lang="en-US" altLang="ko-KR" sz="1400" b="1" dirty="0">
                <a:solidFill>
                  <a:schemeClr val="tx2"/>
                </a:solidFill>
              </a:rPr>
              <a:t>&amp;</a:t>
            </a:r>
            <a:r>
              <a:rPr lang="ko-KR" altLang="en-US" sz="1400" b="1" dirty="0" err="1">
                <a:solidFill>
                  <a:schemeClr val="tx2"/>
                </a:solidFill>
              </a:rPr>
              <a:t>시군구</a:t>
            </a:r>
            <a:r>
              <a:rPr lang="ko-KR" altLang="en-US" sz="1400" b="1" dirty="0">
                <a:solidFill>
                  <a:schemeClr val="tx2"/>
                </a:solidFill>
              </a:rPr>
              <a:t> 코드를 읽어온다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B56E9E5-D426-4B26-8668-7CD35D68D9C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226342" y="3670737"/>
            <a:ext cx="181907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9B11727D-2C79-4C81-8A25-FBBA7E00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434" y="4462418"/>
            <a:ext cx="2505075" cy="4667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B18D8-D808-4CDA-AFAB-173D1C69261C}"/>
              </a:ext>
            </a:extLst>
          </p:cNvPr>
          <p:cNvSpPr/>
          <p:nvPr/>
        </p:nvSpPr>
        <p:spPr>
          <a:xfrm>
            <a:off x="6773259" y="4496480"/>
            <a:ext cx="2279294" cy="372549"/>
          </a:xfrm>
          <a:prstGeom prst="rect">
            <a:avLst/>
          </a:prstGeom>
          <a:noFill/>
          <a:ln w="5715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53FF07-A1E5-4D3F-B992-B8D5BB11991A}"/>
              </a:ext>
            </a:extLst>
          </p:cNvPr>
          <p:cNvCxnSpPr>
            <a:cxnSpLocks/>
          </p:cNvCxnSpPr>
          <p:nvPr/>
        </p:nvCxnSpPr>
        <p:spPr>
          <a:xfrm>
            <a:off x="7675700" y="5019136"/>
            <a:ext cx="0" cy="3144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C7B437-C844-4B77-B0AA-D3C6055B8D23}"/>
              </a:ext>
            </a:extLst>
          </p:cNvPr>
          <p:cNvSpPr txBox="1"/>
          <p:nvPr/>
        </p:nvSpPr>
        <p:spPr>
          <a:xfrm>
            <a:off x="6773259" y="5483691"/>
            <a:ext cx="3872414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여행 </a:t>
            </a:r>
            <a:r>
              <a:rPr lang="en-US" altLang="ko-KR" sz="1400" b="1" dirty="0">
                <a:solidFill>
                  <a:schemeClr val="tx2"/>
                </a:solidFill>
              </a:rPr>
              <a:t>API</a:t>
            </a:r>
            <a:r>
              <a:rPr lang="ko-KR" altLang="en-US" sz="1400" b="1" dirty="0">
                <a:solidFill>
                  <a:schemeClr val="tx2"/>
                </a:solidFill>
              </a:rPr>
              <a:t>로부터 정렬검색 코드를 읽어온다</a:t>
            </a:r>
          </a:p>
        </p:txBody>
      </p:sp>
    </p:spTree>
    <p:extLst>
      <p:ext uri="{BB962C8B-B14F-4D97-AF65-F5344CB8AC3E}">
        <p14:creationId xmlns:p14="http://schemas.microsoft.com/office/powerpoint/2010/main" val="124106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관광지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맛집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01CF1-690A-4701-8B53-E390AD902A1D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여행지 상세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A211A1-6B4D-4D62-B3C2-67DA8FB8D74B}"/>
              </a:ext>
            </a:extLst>
          </p:cNvPr>
          <p:cNvSpPr/>
          <p:nvPr/>
        </p:nvSpPr>
        <p:spPr>
          <a:xfrm>
            <a:off x="560139" y="1651597"/>
            <a:ext cx="2272175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48A836-029C-4FE0-8A87-33CBF6C0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9" y="1924907"/>
            <a:ext cx="5610225" cy="336613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3A6572-B070-468A-BC16-2AB4E3BA0E1D}"/>
              </a:ext>
            </a:extLst>
          </p:cNvPr>
          <p:cNvSpPr/>
          <p:nvPr/>
        </p:nvSpPr>
        <p:spPr>
          <a:xfrm>
            <a:off x="641011" y="2144021"/>
            <a:ext cx="1355568" cy="1485340"/>
          </a:xfrm>
          <a:prstGeom prst="rect">
            <a:avLst/>
          </a:prstGeom>
          <a:noFill/>
          <a:ln w="5715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44">
            <a:extLst>
              <a:ext uri="{FF2B5EF4-FFF2-40B4-BE49-F238E27FC236}">
                <a16:creationId xmlns:a16="http://schemas.microsoft.com/office/drawing/2014/main" id="{B2D13F63-F34E-4D60-A370-6CD397352469}"/>
              </a:ext>
            </a:extLst>
          </p:cNvPr>
          <p:cNvGrpSpPr>
            <a:grpSpLocks/>
          </p:cNvGrpSpPr>
          <p:nvPr/>
        </p:nvGrpSpPr>
        <p:grpSpPr bwMode="auto">
          <a:xfrm>
            <a:off x="1763215" y="3429000"/>
            <a:ext cx="233363" cy="444500"/>
            <a:chOff x="1286694" y="1914525"/>
            <a:chExt cx="232594" cy="444161"/>
          </a:xfrm>
        </p:grpSpPr>
        <p:grpSp>
          <p:nvGrpSpPr>
            <p:cNvPr id="22" name="그룹 106">
              <a:extLst>
                <a:ext uri="{FF2B5EF4-FFF2-40B4-BE49-F238E27FC236}">
                  <a16:creationId xmlns:a16="http://schemas.microsoft.com/office/drawing/2014/main" id="{B3B8C6CA-5E6C-47E2-B5BD-BB04E265A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4" name="타원 144">
                <a:extLst>
                  <a:ext uri="{FF2B5EF4-FFF2-40B4-BE49-F238E27FC236}">
                    <a16:creationId xmlns:a16="http://schemas.microsoft.com/office/drawing/2014/main" id="{0B13D75D-E1F6-4725-B0B7-CDC22EFFC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" name="타원 148">
                <a:extLst>
                  <a:ext uri="{FF2B5EF4-FFF2-40B4-BE49-F238E27FC236}">
                    <a16:creationId xmlns:a16="http://schemas.microsoft.com/office/drawing/2014/main" id="{F4F76C25-66B5-43CA-9966-9113A04DB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3" name="Picture 165">
              <a:extLst>
                <a:ext uri="{FF2B5EF4-FFF2-40B4-BE49-F238E27FC236}">
                  <a16:creationId xmlns:a16="http://schemas.microsoft.com/office/drawing/2014/main" id="{9BF9D52D-3F22-4027-8C32-5C14A19FE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05E4E71-D006-4B35-9CF2-F5642A8BDB0A}"/>
              </a:ext>
            </a:extLst>
          </p:cNvPr>
          <p:cNvGrpSpPr/>
          <p:nvPr/>
        </p:nvGrpSpPr>
        <p:grpSpPr>
          <a:xfrm>
            <a:off x="7388313" y="1407764"/>
            <a:ext cx="3433080" cy="5115097"/>
            <a:chOff x="6930140" y="869629"/>
            <a:chExt cx="4993727" cy="712073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F2494BD-3BE8-4759-B4B2-9D0729C69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0141" y="1504011"/>
              <a:ext cx="4993726" cy="310521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E6C9096-35AC-4FF1-8778-47193808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141" y="869629"/>
              <a:ext cx="4993726" cy="52097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0CF0EA-99A0-4AFD-A33A-F37962DA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0140" y="4542032"/>
              <a:ext cx="4993725" cy="3448327"/>
            </a:xfrm>
            <a:prstGeom prst="rect">
              <a:avLst/>
            </a:prstGeom>
          </p:spPr>
        </p:pic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961CEB8-1666-423B-B6A8-2DED419F606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996579" y="2886691"/>
            <a:ext cx="5268287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2A7541-2B6E-4C9F-83A7-19E94D4C0E2D}"/>
              </a:ext>
            </a:extLst>
          </p:cNvPr>
          <p:cNvSpPr/>
          <p:nvPr/>
        </p:nvSpPr>
        <p:spPr>
          <a:xfrm>
            <a:off x="7306811" y="4333330"/>
            <a:ext cx="3556526" cy="2189523"/>
          </a:xfrm>
          <a:prstGeom prst="rect">
            <a:avLst/>
          </a:prstGeom>
          <a:noFill/>
          <a:ln w="5715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DA8D01-50CA-4EF9-86EC-BFDE1CEC9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552" y="5420950"/>
            <a:ext cx="3717397" cy="4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0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관광지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맛집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699AD1-9559-48D2-92A6-CB0DD0F9D101}"/>
              </a:ext>
            </a:extLst>
          </p:cNvPr>
          <p:cNvSpPr/>
          <p:nvPr/>
        </p:nvSpPr>
        <p:spPr>
          <a:xfrm>
            <a:off x="560139" y="1651597"/>
            <a:ext cx="2272175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E17A2-A731-46ED-AF97-CC79BBCB8078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여행지 상세 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D13F7C-C5BC-4637-8F01-3B68FC90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44" y="2039363"/>
            <a:ext cx="6099139" cy="3622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3C12B2-BA56-4BBF-9646-54254B422364}"/>
              </a:ext>
            </a:extLst>
          </p:cNvPr>
          <p:cNvSpPr txBox="1"/>
          <p:nvPr/>
        </p:nvSpPr>
        <p:spPr>
          <a:xfrm>
            <a:off x="7115302" y="2842102"/>
            <a:ext cx="2951487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해당 여행지 상세 페이지로 이동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6D60BB9-FD13-43D9-8D3B-206273FD639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737271" y="2995991"/>
            <a:ext cx="3780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D6312E-C429-46FB-B014-A9349A9ECEEA}"/>
              </a:ext>
            </a:extLst>
          </p:cNvPr>
          <p:cNvSpPr/>
          <p:nvPr/>
        </p:nvSpPr>
        <p:spPr>
          <a:xfrm>
            <a:off x="771444" y="2494196"/>
            <a:ext cx="5965827" cy="1004012"/>
          </a:xfrm>
          <a:prstGeom prst="rect">
            <a:avLst/>
          </a:prstGeom>
          <a:noFill/>
          <a:ln w="5715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BEFFDC-2F9F-4171-ACE8-5E8D6D9642C4}"/>
              </a:ext>
            </a:extLst>
          </p:cNvPr>
          <p:cNvSpPr txBox="1"/>
          <p:nvPr/>
        </p:nvSpPr>
        <p:spPr>
          <a:xfrm>
            <a:off x="7115302" y="4300527"/>
            <a:ext cx="2951487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해당 여행일정 </a:t>
            </a:r>
            <a:r>
              <a:rPr lang="ko-KR" altLang="en-US" sz="1400" b="1" dirty="0">
                <a:solidFill>
                  <a:schemeClr val="tx2"/>
                </a:solidFill>
              </a:rPr>
              <a:t>상세 페이지로 이동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3F1567-B0EB-4F5B-891B-58F4477DE12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737271" y="4454416"/>
            <a:ext cx="3780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9BA884-33C1-44FF-BE14-28DF6553A8A6}"/>
              </a:ext>
            </a:extLst>
          </p:cNvPr>
          <p:cNvSpPr/>
          <p:nvPr/>
        </p:nvSpPr>
        <p:spPr>
          <a:xfrm>
            <a:off x="771444" y="3952620"/>
            <a:ext cx="5965827" cy="1708752"/>
          </a:xfrm>
          <a:prstGeom prst="rect">
            <a:avLst/>
          </a:prstGeom>
          <a:noFill/>
          <a:ln w="5715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96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-1" y="107343"/>
            <a:ext cx="4295775" cy="49361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-1" y="553570"/>
            <a:ext cx="4295775" cy="52465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 만들기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4DC2B351-A717-414D-BCE0-076865564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6447"/>
          <a:stretch/>
        </p:blipFill>
        <p:spPr bwMode="auto">
          <a:xfrm>
            <a:off x="560139" y="1837294"/>
            <a:ext cx="7923010" cy="416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582E84D-C3A9-4102-BB94-16637377D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5235866" y="3141214"/>
            <a:ext cx="6458387" cy="339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EADE9E-63DE-467A-B7B5-1687C9B66CA7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① 로그인 </a:t>
            </a:r>
            <a:r>
              <a:rPr lang="ko-KR" altLang="en-US" b="1" dirty="0" err="1">
                <a:solidFill>
                  <a:schemeClr val="tx2"/>
                </a:solidFill>
              </a:rPr>
              <a:t>안한</a:t>
            </a:r>
            <a:r>
              <a:rPr lang="ko-KR" altLang="en-US" b="1" dirty="0">
                <a:solidFill>
                  <a:schemeClr val="tx2"/>
                </a:solidFill>
              </a:rPr>
              <a:t> 경우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5CE6E1-E7AB-421A-B9E5-A9B11F80BC32}"/>
              </a:ext>
            </a:extLst>
          </p:cNvPr>
          <p:cNvSpPr/>
          <p:nvPr/>
        </p:nvSpPr>
        <p:spPr>
          <a:xfrm>
            <a:off x="560139" y="1651597"/>
            <a:ext cx="2272175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61612B-46B1-4C8E-9FD5-3228EADC3A26}"/>
              </a:ext>
            </a:extLst>
          </p:cNvPr>
          <p:cNvSpPr/>
          <p:nvPr/>
        </p:nvSpPr>
        <p:spPr>
          <a:xfrm>
            <a:off x="6096000" y="1837398"/>
            <a:ext cx="732639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DDBC39-7138-4F20-9179-CB430EF4A041}"/>
              </a:ext>
            </a:extLst>
          </p:cNvPr>
          <p:cNvSpPr/>
          <p:nvPr/>
        </p:nvSpPr>
        <p:spPr>
          <a:xfrm>
            <a:off x="2099675" y="2986017"/>
            <a:ext cx="1457257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990DC5-1D7A-4A34-9A17-18FDCE0BBAE0}"/>
              </a:ext>
            </a:extLst>
          </p:cNvPr>
          <p:cNvSpPr/>
          <p:nvPr/>
        </p:nvSpPr>
        <p:spPr>
          <a:xfrm>
            <a:off x="8499927" y="4086373"/>
            <a:ext cx="853798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57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>
            <a:extLst>
              <a:ext uri="{FF2B5EF4-FFF2-40B4-BE49-F238E27FC236}">
                <a16:creationId xmlns:a16="http://schemas.microsoft.com/office/drawing/2014/main" id="{3E1B5F5B-6413-4573-ABDC-09526A48F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560139" y="1855729"/>
            <a:ext cx="7923010" cy="415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AEADE9E-63DE-467A-B7B5-1687C9B66CA7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② 로그인 한 경우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5CE6E1-E7AB-421A-B9E5-A9B11F80BC32}"/>
              </a:ext>
            </a:extLst>
          </p:cNvPr>
          <p:cNvSpPr/>
          <p:nvPr/>
        </p:nvSpPr>
        <p:spPr>
          <a:xfrm>
            <a:off x="560139" y="1651597"/>
            <a:ext cx="2272175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1">
            <a:extLst>
              <a:ext uri="{FF2B5EF4-FFF2-40B4-BE49-F238E27FC236}">
                <a16:creationId xmlns:a16="http://schemas.microsoft.com/office/drawing/2014/main" id="{98EBFBA5-3DBD-440B-8D23-364BC9CBC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"/>
          <a:stretch/>
        </p:blipFill>
        <p:spPr bwMode="auto">
          <a:xfrm>
            <a:off x="5235866" y="3147174"/>
            <a:ext cx="6458386" cy="341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34656C-5F2A-41B1-B7DE-DCF30C8635F8}"/>
              </a:ext>
            </a:extLst>
          </p:cNvPr>
          <p:cNvSpPr/>
          <p:nvPr/>
        </p:nvSpPr>
        <p:spPr>
          <a:xfrm>
            <a:off x="5150840" y="1837398"/>
            <a:ext cx="1677799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2D7C56-453B-411D-8E2D-9F041C4311BA}"/>
              </a:ext>
            </a:extLst>
          </p:cNvPr>
          <p:cNvSpPr/>
          <p:nvPr/>
        </p:nvSpPr>
        <p:spPr>
          <a:xfrm>
            <a:off x="2099675" y="2986017"/>
            <a:ext cx="1457257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5D3997-35DA-4EF4-900D-A9F8199AA8A1}"/>
              </a:ext>
            </a:extLst>
          </p:cNvPr>
          <p:cNvSpPr/>
          <p:nvPr/>
        </p:nvSpPr>
        <p:spPr>
          <a:xfrm>
            <a:off x="8499927" y="4086373"/>
            <a:ext cx="853798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15">
            <a:extLst>
              <a:ext uri="{FF2B5EF4-FFF2-40B4-BE49-F238E27FC236}">
                <a16:creationId xmlns:a16="http://schemas.microsoft.com/office/drawing/2014/main" id="{0023B0C9-3A83-4D5D-815A-B00754C47274}"/>
              </a:ext>
            </a:extLst>
          </p:cNvPr>
          <p:cNvSpPr/>
          <p:nvPr/>
        </p:nvSpPr>
        <p:spPr>
          <a:xfrm>
            <a:off x="-1" y="107343"/>
            <a:ext cx="4295775" cy="49361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3" name="자유형 16">
            <a:extLst>
              <a:ext uri="{FF2B5EF4-FFF2-40B4-BE49-F238E27FC236}">
                <a16:creationId xmlns:a16="http://schemas.microsoft.com/office/drawing/2014/main" id="{D3F2F00F-E99C-4361-BE4D-D51CF8B214BE}"/>
              </a:ext>
            </a:extLst>
          </p:cNvPr>
          <p:cNvSpPr/>
          <p:nvPr/>
        </p:nvSpPr>
        <p:spPr>
          <a:xfrm flipV="1">
            <a:off x="-1" y="553570"/>
            <a:ext cx="4295775" cy="52465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3A3561-3258-4E6B-AA23-644283898900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 만들기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91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1">
            <a:extLst>
              <a:ext uri="{FF2B5EF4-FFF2-40B4-BE49-F238E27FC236}">
                <a16:creationId xmlns:a16="http://schemas.microsoft.com/office/drawing/2014/main" id="{0603F4E2-A344-45E4-9420-CC85736CB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"/>
          <a:stretch/>
        </p:blipFill>
        <p:spPr bwMode="auto">
          <a:xfrm>
            <a:off x="1639041" y="1833005"/>
            <a:ext cx="8913918" cy="470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5C09CE-7804-4C19-9890-EC62CB2AFDCC}"/>
              </a:ext>
            </a:extLst>
          </p:cNvPr>
          <p:cNvSpPr/>
          <p:nvPr/>
        </p:nvSpPr>
        <p:spPr>
          <a:xfrm>
            <a:off x="2284510" y="3665660"/>
            <a:ext cx="1009037" cy="3103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4">
            <a:extLst>
              <a:ext uri="{FF2B5EF4-FFF2-40B4-BE49-F238E27FC236}">
                <a16:creationId xmlns:a16="http://schemas.microsoft.com/office/drawing/2014/main" id="{5FB29C2C-8426-4C4F-AA3B-BB8F88429AFE}"/>
              </a:ext>
            </a:extLst>
          </p:cNvPr>
          <p:cNvGrpSpPr>
            <a:grpSpLocks/>
          </p:cNvGrpSpPr>
          <p:nvPr/>
        </p:nvGrpSpPr>
        <p:grpSpPr bwMode="auto">
          <a:xfrm>
            <a:off x="2695443" y="3825286"/>
            <a:ext cx="187169" cy="444500"/>
            <a:chOff x="1286694" y="1914525"/>
            <a:chExt cx="232594" cy="444161"/>
          </a:xfrm>
        </p:grpSpPr>
        <p:grpSp>
          <p:nvGrpSpPr>
            <p:cNvPr id="11" name="그룹 106">
              <a:extLst>
                <a:ext uri="{FF2B5EF4-FFF2-40B4-BE49-F238E27FC236}">
                  <a16:creationId xmlns:a16="http://schemas.microsoft.com/office/drawing/2014/main" id="{192CD355-FDD9-433E-8595-B734A21172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3" name="타원 144">
                <a:extLst>
                  <a:ext uri="{FF2B5EF4-FFF2-40B4-BE49-F238E27FC236}">
                    <a16:creationId xmlns:a16="http://schemas.microsoft.com/office/drawing/2014/main" id="{09ADA0DB-5BBF-4770-91C9-7ADA92FF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타원 148">
                <a:extLst>
                  <a:ext uri="{FF2B5EF4-FFF2-40B4-BE49-F238E27FC236}">
                    <a16:creationId xmlns:a16="http://schemas.microsoft.com/office/drawing/2014/main" id="{F44C723A-EC4A-4CD7-A05C-6D92E8B83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2" name="Picture 165">
              <a:extLst>
                <a:ext uri="{FF2B5EF4-FFF2-40B4-BE49-F238E27FC236}">
                  <a16:creationId xmlns:a16="http://schemas.microsoft.com/office/drawing/2014/main" id="{80FBE5BB-CD87-4031-9951-6481AE97E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BDA4892-603C-4BA3-8F05-DA3850DCE4C5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Day </a:t>
            </a:r>
            <a:r>
              <a:rPr lang="ko-KR" altLang="en-US" b="1" dirty="0">
                <a:solidFill>
                  <a:schemeClr val="tx2"/>
                </a:solidFill>
              </a:rPr>
              <a:t>추가하기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9AC909-51E2-44E0-BB4B-A54E6E289195}"/>
              </a:ext>
            </a:extLst>
          </p:cNvPr>
          <p:cNvSpPr/>
          <p:nvPr/>
        </p:nvSpPr>
        <p:spPr>
          <a:xfrm>
            <a:off x="560139" y="1651597"/>
            <a:ext cx="1724371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15">
            <a:extLst>
              <a:ext uri="{FF2B5EF4-FFF2-40B4-BE49-F238E27FC236}">
                <a16:creationId xmlns:a16="http://schemas.microsoft.com/office/drawing/2014/main" id="{838BFC34-1723-4E91-8300-3633E7397451}"/>
              </a:ext>
            </a:extLst>
          </p:cNvPr>
          <p:cNvSpPr/>
          <p:nvPr/>
        </p:nvSpPr>
        <p:spPr>
          <a:xfrm>
            <a:off x="-1" y="107343"/>
            <a:ext cx="4295775" cy="49361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3" name="자유형 16">
            <a:extLst>
              <a:ext uri="{FF2B5EF4-FFF2-40B4-BE49-F238E27FC236}">
                <a16:creationId xmlns:a16="http://schemas.microsoft.com/office/drawing/2014/main" id="{F1D79CF0-9A3B-4864-A6D4-0C070A4783AC}"/>
              </a:ext>
            </a:extLst>
          </p:cNvPr>
          <p:cNvSpPr/>
          <p:nvPr/>
        </p:nvSpPr>
        <p:spPr>
          <a:xfrm flipV="1">
            <a:off x="-1" y="553570"/>
            <a:ext cx="4295775" cy="52465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D3E6C-9917-4AB9-8B04-245E12F87F69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 만들기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52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1">
            <a:extLst>
              <a:ext uri="{FF2B5EF4-FFF2-40B4-BE49-F238E27FC236}">
                <a16:creationId xmlns:a16="http://schemas.microsoft.com/office/drawing/2014/main" id="{9526FB01-941F-42FD-9AAA-6F9B73474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1639041" y="1874950"/>
            <a:ext cx="8913918" cy="467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2EC1AF-C8A9-4557-BF11-2E002D0E2682}"/>
              </a:ext>
            </a:extLst>
          </p:cNvPr>
          <p:cNvSpPr/>
          <p:nvPr/>
        </p:nvSpPr>
        <p:spPr>
          <a:xfrm>
            <a:off x="1713234" y="3994095"/>
            <a:ext cx="2160266" cy="905076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5A6D2-ECB9-44C8-9431-8D73A2608CCA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Day </a:t>
            </a:r>
            <a:r>
              <a:rPr lang="ko-KR" altLang="en-US" b="1" dirty="0">
                <a:solidFill>
                  <a:schemeClr val="tx2"/>
                </a:solidFill>
              </a:rPr>
              <a:t>추가하기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B4C2FF-4EA2-46AA-89A3-E33FA9367BF1}"/>
              </a:ext>
            </a:extLst>
          </p:cNvPr>
          <p:cNvSpPr/>
          <p:nvPr/>
        </p:nvSpPr>
        <p:spPr>
          <a:xfrm>
            <a:off x="560139" y="1651597"/>
            <a:ext cx="1724371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15">
            <a:extLst>
              <a:ext uri="{FF2B5EF4-FFF2-40B4-BE49-F238E27FC236}">
                <a16:creationId xmlns:a16="http://schemas.microsoft.com/office/drawing/2014/main" id="{A91AF473-65DE-4353-8B57-3ECEF46DE6E8}"/>
              </a:ext>
            </a:extLst>
          </p:cNvPr>
          <p:cNvSpPr/>
          <p:nvPr/>
        </p:nvSpPr>
        <p:spPr>
          <a:xfrm>
            <a:off x="-1" y="107343"/>
            <a:ext cx="4295775" cy="49361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4" name="자유형 16">
            <a:extLst>
              <a:ext uri="{FF2B5EF4-FFF2-40B4-BE49-F238E27FC236}">
                <a16:creationId xmlns:a16="http://schemas.microsoft.com/office/drawing/2014/main" id="{C1D5FEBF-A4CE-4D3E-BA9F-ACA374466398}"/>
              </a:ext>
            </a:extLst>
          </p:cNvPr>
          <p:cNvSpPr/>
          <p:nvPr/>
        </p:nvSpPr>
        <p:spPr>
          <a:xfrm flipV="1">
            <a:off x="-1" y="553570"/>
            <a:ext cx="4295775" cy="52465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0D10-5C93-4B0B-B0D2-2B36CABAEC5D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 만들기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910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1">
            <a:extLst>
              <a:ext uri="{FF2B5EF4-FFF2-40B4-BE49-F238E27FC236}">
                <a16:creationId xmlns:a16="http://schemas.microsoft.com/office/drawing/2014/main" id="{7168FE1E-D0DD-43F7-997D-EE1903B0C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1639041" y="1866561"/>
            <a:ext cx="8913918" cy="467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DFCD8B-DDD7-48FB-873E-96AC29E2EE00}"/>
              </a:ext>
            </a:extLst>
          </p:cNvPr>
          <p:cNvSpPr/>
          <p:nvPr/>
        </p:nvSpPr>
        <p:spPr>
          <a:xfrm>
            <a:off x="3927879" y="3672281"/>
            <a:ext cx="2833648" cy="2384571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44">
            <a:extLst>
              <a:ext uri="{FF2B5EF4-FFF2-40B4-BE49-F238E27FC236}">
                <a16:creationId xmlns:a16="http://schemas.microsoft.com/office/drawing/2014/main" id="{856F602E-0428-43F7-95DC-EDDDBC2DC909}"/>
              </a:ext>
            </a:extLst>
          </p:cNvPr>
          <p:cNvGrpSpPr>
            <a:grpSpLocks/>
          </p:cNvGrpSpPr>
          <p:nvPr/>
        </p:nvGrpSpPr>
        <p:grpSpPr bwMode="auto">
          <a:xfrm>
            <a:off x="6192779" y="4519804"/>
            <a:ext cx="187169" cy="444500"/>
            <a:chOff x="1286694" y="1914525"/>
            <a:chExt cx="232594" cy="444161"/>
          </a:xfrm>
        </p:grpSpPr>
        <p:grpSp>
          <p:nvGrpSpPr>
            <p:cNvPr id="21" name="그룹 106">
              <a:extLst>
                <a:ext uri="{FF2B5EF4-FFF2-40B4-BE49-F238E27FC236}">
                  <a16:creationId xmlns:a16="http://schemas.microsoft.com/office/drawing/2014/main" id="{FE5C38BD-F02D-4AD5-B1AF-FC15652494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3" name="타원 144">
                <a:extLst>
                  <a:ext uri="{FF2B5EF4-FFF2-40B4-BE49-F238E27FC236}">
                    <a16:creationId xmlns:a16="http://schemas.microsoft.com/office/drawing/2014/main" id="{47B98B19-F0AA-469B-A87C-48D248ECC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" name="타원 148">
                <a:extLst>
                  <a:ext uri="{FF2B5EF4-FFF2-40B4-BE49-F238E27FC236}">
                    <a16:creationId xmlns:a16="http://schemas.microsoft.com/office/drawing/2014/main" id="{4E6775DF-3F00-48B8-B977-EA6877127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2" name="Picture 165">
              <a:extLst>
                <a:ext uri="{FF2B5EF4-FFF2-40B4-BE49-F238E27FC236}">
                  <a16:creationId xmlns:a16="http://schemas.microsoft.com/office/drawing/2014/main" id="{8082794D-D663-4AF6-8192-29629F8AA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B8407D1-5B20-4EC3-98F2-26F346EF3C84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여행일정</a:t>
            </a:r>
            <a:r>
              <a:rPr lang="en-US" altLang="ko-KR" b="1" dirty="0">
                <a:solidFill>
                  <a:schemeClr val="tx2"/>
                </a:solidFill>
              </a:rPr>
              <a:t> </a:t>
            </a:r>
            <a:r>
              <a:rPr lang="ko-KR" altLang="en-US" b="1" dirty="0">
                <a:solidFill>
                  <a:schemeClr val="tx2"/>
                </a:solidFill>
              </a:rPr>
              <a:t>추가하기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5F6ACB-947F-45CD-96E8-1B720ADC2C75}"/>
              </a:ext>
            </a:extLst>
          </p:cNvPr>
          <p:cNvSpPr/>
          <p:nvPr/>
        </p:nvSpPr>
        <p:spPr>
          <a:xfrm>
            <a:off x="560139" y="1651597"/>
            <a:ext cx="2157894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15">
            <a:extLst>
              <a:ext uri="{FF2B5EF4-FFF2-40B4-BE49-F238E27FC236}">
                <a16:creationId xmlns:a16="http://schemas.microsoft.com/office/drawing/2014/main" id="{611C0736-220F-40FE-AA7A-7630E97D5F04}"/>
              </a:ext>
            </a:extLst>
          </p:cNvPr>
          <p:cNvSpPr/>
          <p:nvPr/>
        </p:nvSpPr>
        <p:spPr>
          <a:xfrm>
            <a:off x="-1" y="107343"/>
            <a:ext cx="4295775" cy="49361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2" name="자유형 16">
            <a:extLst>
              <a:ext uri="{FF2B5EF4-FFF2-40B4-BE49-F238E27FC236}">
                <a16:creationId xmlns:a16="http://schemas.microsoft.com/office/drawing/2014/main" id="{6BBED9C7-CCA4-4938-908A-1081DD022957}"/>
              </a:ext>
            </a:extLst>
          </p:cNvPr>
          <p:cNvSpPr/>
          <p:nvPr/>
        </p:nvSpPr>
        <p:spPr>
          <a:xfrm flipV="1">
            <a:off x="-1" y="553570"/>
            <a:ext cx="4295775" cy="52465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A5F264-2AAE-4E9B-B839-50A79FB11C11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 만들기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167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1">
            <a:extLst>
              <a:ext uri="{FF2B5EF4-FFF2-40B4-BE49-F238E27FC236}">
                <a16:creationId xmlns:a16="http://schemas.microsoft.com/office/drawing/2014/main" id="{2EFAD2F3-09B3-4B2A-BA9C-4DAB0FB19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1639041" y="1858172"/>
            <a:ext cx="8913918" cy="467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34F5A6-B544-4A52-AD9B-D17B1849D383}"/>
              </a:ext>
            </a:extLst>
          </p:cNvPr>
          <p:cNvSpPr/>
          <p:nvPr/>
        </p:nvSpPr>
        <p:spPr>
          <a:xfrm>
            <a:off x="1702965" y="3984771"/>
            <a:ext cx="2105637" cy="2063692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806CC-6F0F-44D9-AA04-E950A361C7EE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여행일정</a:t>
            </a:r>
            <a:r>
              <a:rPr lang="en-US" altLang="ko-KR" b="1" dirty="0">
                <a:solidFill>
                  <a:schemeClr val="tx2"/>
                </a:solidFill>
              </a:rPr>
              <a:t> </a:t>
            </a:r>
            <a:r>
              <a:rPr lang="ko-KR" altLang="en-US" b="1" dirty="0">
                <a:solidFill>
                  <a:schemeClr val="tx2"/>
                </a:solidFill>
              </a:rPr>
              <a:t>추가하기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5658D-42FC-4B7A-8644-6520E36B7328}"/>
              </a:ext>
            </a:extLst>
          </p:cNvPr>
          <p:cNvSpPr/>
          <p:nvPr/>
        </p:nvSpPr>
        <p:spPr>
          <a:xfrm>
            <a:off x="560139" y="1651597"/>
            <a:ext cx="2157894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DA116-FFBE-42BA-B03B-458A81457180}"/>
              </a:ext>
            </a:extLst>
          </p:cNvPr>
          <p:cNvSpPr txBox="1"/>
          <p:nvPr/>
        </p:nvSpPr>
        <p:spPr>
          <a:xfrm>
            <a:off x="560139" y="4755007"/>
            <a:ext cx="982038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드래그 앤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ko-KR" altLang="en-US" sz="1400" b="1" dirty="0">
                <a:solidFill>
                  <a:schemeClr val="tx2"/>
                </a:solidFill>
              </a:rPr>
              <a:t>드롭 가능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DA09895-8C74-471E-B96E-6DB53413C759}"/>
              </a:ext>
            </a:extLst>
          </p:cNvPr>
          <p:cNvCxnSpPr>
            <a:cxnSpLocks/>
            <a:stCxn id="19" idx="1"/>
            <a:endCxn id="22" idx="3"/>
          </p:cNvCxnSpPr>
          <p:nvPr/>
        </p:nvCxnSpPr>
        <p:spPr>
          <a:xfrm flipH="1">
            <a:off x="1542177" y="5016617"/>
            <a:ext cx="16078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자유형 15">
            <a:extLst>
              <a:ext uri="{FF2B5EF4-FFF2-40B4-BE49-F238E27FC236}">
                <a16:creationId xmlns:a16="http://schemas.microsoft.com/office/drawing/2014/main" id="{D2E82408-C67E-49B4-BB6C-140052C30284}"/>
              </a:ext>
            </a:extLst>
          </p:cNvPr>
          <p:cNvSpPr/>
          <p:nvPr/>
        </p:nvSpPr>
        <p:spPr>
          <a:xfrm>
            <a:off x="-1" y="107343"/>
            <a:ext cx="4295775" cy="49361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6" name="자유형 16">
            <a:extLst>
              <a:ext uri="{FF2B5EF4-FFF2-40B4-BE49-F238E27FC236}">
                <a16:creationId xmlns:a16="http://schemas.microsoft.com/office/drawing/2014/main" id="{0229F324-F329-40CD-979D-A6C92FC39749}"/>
              </a:ext>
            </a:extLst>
          </p:cNvPr>
          <p:cNvSpPr/>
          <p:nvPr/>
        </p:nvSpPr>
        <p:spPr>
          <a:xfrm flipV="1">
            <a:off x="-1" y="553570"/>
            <a:ext cx="4295775" cy="52465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8F60D4-5C01-4B0E-8C99-9B7A484E26DB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 만들기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ko-KR" altLang="en-US" sz="4000" b="1" dirty="0">
                <a:solidFill>
                  <a:schemeClr val="bg1"/>
                </a:solidFill>
              </a:rPr>
              <a:t>프로그램 소개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78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7806CC-6F0F-44D9-AA04-E950A361C7EE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여행일정</a:t>
            </a:r>
            <a:r>
              <a:rPr lang="en-US" altLang="ko-KR" b="1" dirty="0">
                <a:solidFill>
                  <a:schemeClr val="tx2"/>
                </a:solidFill>
              </a:rPr>
              <a:t> </a:t>
            </a:r>
            <a:r>
              <a:rPr lang="ko-KR" altLang="en-US" b="1" dirty="0">
                <a:solidFill>
                  <a:schemeClr val="tx2"/>
                </a:solidFill>
              </a:rPr>
              <a:t>지도보기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5658D-42FC-4B7A-8644-6520E36B7328}"/>
              </a:ext>
            </a:extLst>
          </p:cNvPr>
          <p:cNvSpPr/>
          <p:nvPr/>
        </p:nvSpPr>
        <p:spPr>
          <a:xfrm>
            <a:off x="560139" y="1651597"/>
            <a:ext cx="2157894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1">
            <a:extLst>
              <a:ext uri="{FF2B5EF4-FFF2-40B4-BE49-F238E27FC236}">
                <a16:creationId xmlns:a16="http://schemas.microsoft.com/office/drawing/2014/main" id="{4CF843AD-A71E-4980-9515-D1D5786F7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9"/>
          <a:stretch/>
        </p:blipFill>
        <p:spPr bwMode="auto">
          <a:xfrm>
            <a:off x="1639041" y="1858172"/>
            <a:ext cx="8913918" cy="474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34F5A6-B544-4A52-AD9B-D17B1849D383}"/>
              </a:ext>
            </a:extLst>
          </p:cNvPr>
          <p:cNvSpPr/>
          <p:nvPr/>
        </p:nvSpPr>
        <p:spPr>
          <a:xfrm>
            <a:off x="6773103" y="3723160"/>
            <a:ext cx="3604079" cy="2409191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15">
            <a:extLst>
              <a:ext uri="{FF2B5EF4-FFF2-40B4-BE49-F238E27FC236}">
                <a16:creationId xmlns:a16="http://schemas.microsoft.com/office/drawing/2014/main" id="{35F85EA7-E874-476A-A38B-0E3AA3BF0C15}"/>
              </a:ext>
            </a:extLst>
          </p:cNvPr>
          <p:cNvSpPr/>
          <p:nvPr/>
        </p:nvSpPr>
        <p:spPr>
          <a:xfrm>
            <a:off x="-1" y="107343"/>
            <a:ext cx="4295775" cy="49361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6" name="자유형 16">
            <a:extLst>
              <a:ext uri="{FF2B5EF4-FFF2-40B4-BE49-F238E27FC236}">
                <a16:creationId xmlns:a16="http://schemas.microsoft.com/office/drawing/2014/main" id="{E54D9114-436B-4367-A3D6-394333008FE9}"/>
              </a:ext>
            </a:extLst>
          </p:cNvPr>
          <p:cNvSpPr/>
          <p:nvPr/>
        </p:nvSpPr>
        <p:spPr>
          <a:xfrm flipV="1">
            <a:off x="-1" y="553570"/>
            <a:ext cx="4295775" cy="52465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15A1C-311A-4B9C-A32C-375CDCE4461F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 만들기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691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569E437-8B71-4EF1-958F-F25E326EB3E6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여행일정</a:t>
            </a:r>
            <a:r>
              <a:rPr lang="en-US" altLang="ko-KR" b="1" dirty="0">
                <a:solidFill>
                  <a:schemeClr val="tx2"/>
                </a:solidFill>
              </a:rPr>
              <a:t> </a:t>
            </a:r>
            <a:r>
              <a:rPr lang="ko-KR" altLang="en-US" b="1" dirty="0">
                <a:solidFill>
                  <a:schemeClr val="tx2"/>
                </a:solidFill>
              </a:rPr>
              <a:t>저장하기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AFD084-4F7C-4CB7-9D35-230EC5BD3FDC}"/>
              </a:ext>
            </a:extLst>
          </p:cNvPr>
          <p:cNvSpPr/>
          <p:nvPr/>
        </p:nvSpPr>
        <p:spPr>
          <a:xfrm>
            <a:off x="560139" y="1651597"/>
            <a:ext cx="2157894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7C5C1FAA-97A8-47C8-A843-495CAE3D6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0"/>
          <a:stretch/>
        </p:blipFill>
        <p:spPr bwMode="auto">
          <a:xfrm>
            <a:off x="1639041" y="1876606"/>
            <a:ext cx="8913918" cy="468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2F38A-1287-4587-8C7A-2F4901EB3DA3}"/>
              </a:ext>
            </a:extLst>
          </p:cNvPr>
          <p:cNvSpPr/>
          <p:nvPr/>
        </p:nvSpPr>
        <p:spPr>
          <a:xfrm>
            <a:off x="4093828" y="1876606"/>
            <a:ext cx="3909269" cy="2561170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5">
            <a:extLst>
              <a:ext uri="{FF2B5EF4-FFF2-40B4-BE49-F238E27FC236}">
                <a16:creationId xmlns:a16="http://schemas.microsoft.com/office/drawing/2014/main" id="{C69C7952-EEF7-40CF-A80E-3A73432DF168}"/>
              </a:ext>
            </a:extLst>
          </p:cNvPr>
          <p:cNvSpPr/>
          <p:nvPr/>
        </p:nvSpPr>
        <p:spPr>
          <a:xfrm>
            <a:off x="-1" y="107343"/>
            <a:ext cx="4295775" cy="49361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1" name="자유형 16">
            <a:extLst>
              <a:ext uri="{FF2B5EF4-FFF2-40B4-BE49-F238E27FC236}">
                <a16:creationId xmlns:a16="http://schemas.microsoft.com/office/drawing/2014/main" id="{FB45E41A-48F2-4DB6-A0EF-CBEC759064A4}"/>
              </a:ext>
            </a:extLst>
          </p:cNvPr>
          <p:cNvSpPr/>
          <p:nvPr/>
        </p:nvSpPr>
        <p:spPr>
          <a:xfrm flipV="1">
            <a:off x="-1" y="553570"/>
            <a:ext cx="4295775" cy="52465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97B0B-602F-48F9-AE98-CB70BAE7E7EC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 만들기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50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">
            <a:extLst>
              <a:ext uri="{FF2B5EF4-FFF2-40B4-BE49-F238E27FC236}">
                <a16:creationId xmlns:a16="http://schemas.microsoft.com/office/drawing/2014/main" id="{37111D8B-AB44-47B9-BF92-547856D73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1639041" y="1876606"/>
            <a:ext cx="8913918" cy="467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2ACFA-57E0-44B7-96DD-144C42322259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완성된 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F2D359-7F50-4C2B-8CBC-47ACB6EF7360}"/>
              </a:ext>
            </a:extLst>
          </p:cNvPr>
          <p:cNvSpPr/>
          <p:nvPr/>
        </p:nvSpPr>
        <p:spPr>
          <a:xfrm>
            <a:off x="560139" y="1651597"/>
            <a:ext cx="1528720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B4EC81-98CC-409D-9C7C-0C76930A48CE}"/>
              </a:ext>
            </a:extLst>
          </p:cNvPr>
          <p:cNvSpPr/>
          <p:nvPr/>
        </p:nvSpPr>
        <p:spPr>
          <a:xfrm>
            <a:off x="3397542" y="4258470"/>
            <a:ext cx="1350627" cy="1907438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5">
            <a:extLst>
              <a:ext uri="{FF2B5EF4-FFF2-40B4-BE49-F238E27FC236}">
                <a16:creationId xmlns:a16="http://schemas.microsoft.com/office/drawing/2014/main" id="{93862A72-FBBD-45F1-A8B3-9CE7B8EC2361}"/>
              </a:ext>
            </a:extLst>
          </p:cNvPr>
          <p:cNvSpPr/>
          <p:nvPr/>
        </p:nvSpPr>
        <p:spPr>
          <a:xfrm>
            <a:off x="-1" y="107343"/>
            <a:ext cx="4295775" cy="49361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5" name="자유형 16">
            <a:extLst>
              <a:ext uri="{FF2B5EF4-FFF2-40B4-BE49-F238E27FC236}">
                <a16:creationId xmlns:a16="http://schemas.microsoft.com/office/drawing/2014/main" id="{4A0CEBB0-DB87-4144-AEE5-1D8006858843}"/>
              </a:ext>
            </a:extLst>
          </p:cNvPr>
          <p:cNvSpPr/>
          <p:nvPr/>
        </p:nvSpPr>
        <p:spPr>
          <a:xfrm flipV="1">
            <a:off x="-1" y="553570"/>
            <a:ext cx="4295775" cy="524651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FC488E-1C02-4535-946B-80D8F7D41C07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 만들기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CEFF9-E051-4A44-AF23-9E742D6522C8}"/>
              </a:ext>
            </a:extLst>
          </p:cNvPr>
          <p:cNvSpPr txBox="1"/>
          <p:nvPr/>
        </p:nvSpPr>
        <p:spPr>
          <a:xfrm>
            <a:off x="5126201" y="5058300"/>
            <a:ext cx="1635326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클릭 </a:t>
            </a:r>
            <a:r>
              <a:rPr lang="en-US" altLang="ko-KR" sz="1400" b="1" dirty="0">
                <a:solidFill>
                  <a:schemeClr val="tx2"/>
                </a:solidFill>
              </a:rPr>
              <a:t>&gt;  </a:t>
            </a:r>
            <a:r>
              <a:rPr lang="ko-KR" altLang="en-US" sz="1400" b="1" dirty="0">
                <a:solidFill>
                  <a:schemeClr val="tx2"/>
                </a:solidFill>
              </a:rPr>
              <a:t>조회수 </a:t>
            </a:r>
            <a:r>
              <a:rPr lang="en-US" altLang="ko-KR" sz="1400" b="1" dirty="0">
                <a:solidFill>
                  <a:schemeClr val="tx2"/>
                </a:solidFill>
              </a:rPr>
              <a:t>+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C58B021-6052-4505-A6A8-8FFAE0F5397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4748169" y="5212189"/>
            <a:ext cx="37803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224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9B7C8-1849-49D2-A466-AF5CB1865D5F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필터 기능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DF425D-B84B-400F-9E46-FD4D12D534FA}"/>
              </a:ext>
            </a:extLst>
          </p:cNvPr>
          <p:cNvSpPr/>
          <p:nvPr/>
        </p:nvSpPr>
        <p:spPr>
          <a:xfrm>
            <a:off x="560139" y="1651597"/>
            <a:ext cx="1209938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7B9DFF-4940-48EE-8838-A9178E008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9" y="1893384"/>
            <a:ext cx="8913918" cy="340771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FE785C-F8BE-47B8-9334-2FC410D6063D}"/>
              </a:ext>
            </a:extLst>
          </p:cNvPr>
          <p:cNvSpPr/>
          <p:nvPr/>
        </p:nvSpPr>
        <p:spPr>
          <a:xfrm>
            <a:off x="4563394" y="1960496"/>
            <a:ext cx="557168" cy="229031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81325B-AF74-4F9D-8129-AF46AFD6BD89}"/>
              </a:ext>
            </a:extLst>
          </p:cNvPr>
          <p:cNvSpPr txBox="1"/>
          <p:nvPr/>
        </p:nvSpPr>
        <p:spPr>
          <a:xfrm>
            <a:off x="4793919" y="4068052"/>
            <a:ext cx="2465836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여행</a:t>
            </a:r>
            <a:r>
              <a:rPr lang="en-US" altLang="ko-KR" sz="1400" b="1" dirty="0">
                <a:solidFill>
                  <a:schemeClr val="tx2"/>
                </a:solidFill>
              </a:rPr>
              <a:t>API</a:t>
            </a:r>
            <a:r>
              <a:rPr lang="ko-KR" altLang="en-US" sz="1400" b="1" dirty="0">
                <a:solidFill>
                  <a:schemeClr val="tx2"/>
                </a:solidFill>
              </a:rPr>
              <a:t>로 부터 도시 </a:t>
            </a:r>
            <a:r>
              <a:rPr lang="ko-KR" altLang="en-US" sz="1400" b="1" dirty="0" err="1">
                <a:solidFill>
                  <a:schemeClr val="tx2"/>
                </a:solidFill>
              </a:rPr>
              <a:t>읽어옴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FC8E026-8182-400A-8167-3FDDC79912B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415887" y="4221941"/>
            <a:ext cx="37803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21F3AEC-FBD0-4F98-B4F5-2FB02748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4" y="4564531"/>
            <a:ext cx="5035145" cy="18350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2C4C71-D369-49BB-8260-A74E00B7AEB7}"/>
              </a:ext>
            </a:extLst>
          </p:cNvPr>
          <p:cNvSpPr/>
          <p:nvPr/>
        </p:nvSpPr>
        <p:spPr>
          <a:xfrm>
            <a:off x="7307557" y="4048204"/>
            <a:ext cx="250924" cy="327625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ACD80633-B1F6-4CB0-97D6-D9BE7D376CB1}"/>
              </a:ext>
            </a:extLst>
          </p:cNvPr>
          <p:cNvGrpSpPr>
            <a:grpSpLocks/>
          </p:cNvGrpSpPr>
          <p:nvPr/>
        </p:nvGrpSpPr>
        <p:grpSpPr bwMode="auto">
          <a:xfrm>
            <a:off x="7451698" y="4258309"/>
            <a:ext cx="233363" cy="444500"/>
            <a:chOff x="1286694" y="1914525"/>
            <a:chExt cx="232594" cy="444161"/>
          </a:xfrm>
        </p:grpSpPr>
        <p:grpSp>
          <p:nvGrpSpPr>
            <p:cNvPr id="24" name="그룹 106">
              <a:extLst>
                <a:ext uri="{FF2B5EF4-FFF2-40B4-BE49-F238E27FC236}">
                  <a16:creationId xmlns:a16="http://schemas.microsoft.com/office/drawing/2014/main" id="{27D8501C-CD2E-4F25-8692-A4C9F3C964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6" name="타원 144">
                <a:extLst>
                  <a:ext uri="{FF2B5EF4-FFF2-40B4-BE49-F238E27FC236}">
                    <a16:creationId xmlns:a16="http://schemas.microsoft.com/office/drawing/2014/main" id="{9FF1980D-EBF3-4C28-859E-E2FFAD5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148">
                <a:extLst>
                  <a:ext uri="{FF2B5EF4-FFF2-40B4-BE49-F238E27FC236}">
                    <a16:creationId xmlns:a16="http://schemas.microsoft.com/office/drawing/2014/main" id="{6A51A853-D85A-49DF-BC72-453664496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5" name="Picture 165">
              <a:extLst>
                <a:ext uri="{FF2B5EF4-FFF2-40B4-BE49-F238E27FC236}">
                  <a16:creationId xmlns:a16="http://schemas.microsoft.com/office/drawing/2014/main" id="{CBFFC941-2A5A-4D66-9571-C5FD84A98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9F609C-4F60-4A9B-A57C-36CAD15C3400}"/>
              </a:ext>
            </a:extLst>
          </p:cNvPr>
          <p:cNvSpPr/>
          <p:nvPr/>
        </p:nvSpPr>
        <p:spPr>
          <a:xfrm>
            <a:off x="6731250" y="4814701"/>
            <a:ext cx="4503359" cy="675102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D0B0E0-8299-4B74-A247-099376E76BBE}"/>
              </a:ext>
            </a:extLst>
          </p:cNvPr>
          <p:cNvSpPr/>
          <p:nvPr/>
        </p:nvSpPr>
        <p:spPr>
          <a:xfrm>
            <a:off x="2923095" y="4068660"/>
            <a:ext cx="1487373" cy="276837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1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DB133-E827-48B3-B957-297789115F6A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필터 기능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9E5BA6-6788-4228-A030-654D3F8FE2B2}"/>
              </a:ext>
            </a:extLst>
          </p:cNvPr>
          <p:cNvSpPr/>
          <p:nvPr/>
        </p:nvSpPr>
        <p:spPr>
          <a:xfrm>
            <a:off x="560139" y="1651597"/>
            <a:ext cx="1209938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90662F-7D3F-4642-946C-B67C2404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9" y="2020929"/>
            <a:ext cx="6424424" cy="23413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BFD459-2090-48BE-B747-8AB942F04FF8}"/>
              </a:ext>
            </a:extLst>
          </p:cNvPr>
          <p:cNvSpPr/>
          <p:nvPr/>
        </p:nvSpPr>
        <p:spPr>
          <a:xfrm>
            <a:off x="1317816" y="2367574"/>
            <a:ext cx="326425" cy="283347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44">
            <a:extLst>
              <a:ext uri="{FF2B5EF4-FFF2-40B4-BE49-F238E27FC236}">
                <a16:creationId xmlns:a16="http://schemas.microsoft.com/office/drawing/2014/main" id="{8AD0FB36-EF27-49E3-A214-C8393FF27108}"/>
              </a:ext>
            </a:extLst>
          </p:cNvPr>
          <p:cNvGrpSpPr>
            <a:grpSpLocks/>
          </p:cNvGrpSpPr>
          <p:nvPr/>
        </p:nvGrpSpPr>
        <p:grpSpPr bwMode="auto">
          <a:xfrm>
            <a:off x="1527559" y="2583665"/>
            <a:ext cx="233363" cy="444500"/>
            <a:chOff x="1286694" y="1914525"/>
            <a:chExt cx="232594" cy="444161"/>
          </a:xfrm>
        </p:grpSpPr>
        <p:grpSp>
          <p:nvGrpSpPr>
            <p:cNvPr id="15" name="그룹 106">
              <a:extLst>
                <a:ext uri="{FF2B5EF4-FFF2-40B4-BE49-F238E27FC236}">
                  <a16:creationId xmlns:a16="http://schemas.microsoft.com/office/drawing/2014/main" id="{3096DC62-BC38-481D-9FC8-EBECC059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9" name="타원 144">
                <a:extLst>
                  <a:ext uri="{FF2B5EF4-FFF2-40B4-BE49-F238E27FC236}">
                    <a16:creationId xmlns:a16="http://schemas.microsoft.com/office/drawing/2014/main" id="{48770521-EB40-4D85-A430-527F4996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" name="타원 148">
                <a:extLst>
                  <a:ext uri="{FF2B5EF4-FFF2-40B4-BE49-F238E27FC236}">
                    <a16:creationId xmlns:a16="http://schemas.microsoft.com/office/drawing/2014/main" id="{0027F6A7-2CBE-4F9E-87C3-6206445EF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8" name="Picture 165">
              <a:extLst>
                <a:ext uri="{FF2B5EF4-FFF2-40B4-BE49-F238E27FC236}">
                  <a16:creationId xmlns:a16="http://schemas.microsoft.com/office/drawing/2014/main" id="{7730333C-F480-40A5-8361-7A13F2E9C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BCBD677-8B56-4308-97B7-C9821A01B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0" y="4179573"/>
            <a:ext cx="7663955" cy="13816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135BAA-0EAB-4F0E-885D-00B7970AF696}"/>
              </a:ext>
            </a:extLst>
          </p:cNvPr>
          <p:cNvSpPr/>
          <p:nvPr/>
        </p:nvSpPr>
        <p:spPr>
          <a:xfrm>
            <a:off x="4691589" y="4220601"/>
            <a:ext cx="6750994" cy="39334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68051D-474A-474A-A1BD-83F71AF869A1}"/>
              </a:ext>
            </a:extLst>
          </p:cNvPr>
          <p:cNvSpPr txBox="1"/>
          <p:nvPr/>
        </p:nvSpPr>
        <p:spPr>
          <a:xfrm>
            <a:off x="7980655" y="3068057"/>
            <a:ext cx="2170024" cy="73866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선택 시 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ko-KR" altLang="en-US" sz="1400" b="1" dirty="0">
                <a:solidFill>
                  <a:schemeClr val="tx2"/>
                </a:solidFill>
              </a:rPr>
              <a:t>필터에 해당 키워드 뜨고 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ko-KR" altLang="en-US" sz="1400" b="1" dirty="0">
                <a:solidFill>
                  <a:schemeClr val="tx2"/>
                </a:solidFill>
              </a:rPr>
              <a:t>선택 칸 사라짐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FBF57FD-51AD-4202-92F8-4A7577891E37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65667" y="3806721"/>
            <a:ext cx="0" cy="3933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43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53B681-0CBE-42A5-9D7A-BB36E945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32" y="1764383"/>
            <a:ext cx="7032335" cy="4735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22DB50-E846-418C-BE0E-CF6C8993DB44}"/>
              </a:ext>
            </a:extLst>
          </p:cNvPr>
          <p:cNvSpPr txBox="1"/>
          <p:nvPr/>
        </p:nvSpPr>
        <p:spPr>
          <a:xfrm>
            <a:off x="560139" y="1309550"/>
            <a:ext cx="2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필터 </a:t>
            </a:r>
            <a:r>
              <a:rPr lang="en-US" altLang="ko-KR" b="1" dirty="0">
                <a:solidFill>
                  <a:schemeClr val="tx2"/>
                </a:solidFill>
              </a:rPr>
              <a:t>&amp; </a:t>
            </a:r>
            <a:r>
              <a:rPr lang="ko-KR" altLang="en-US" b="1" dirty="0" err="1">
                <a:solidFill>
                  <a:schemeClr val="tx2"/>
                </a:solidFill>
              </a:rPr>
              <a:t>페이징</a:t>
            </a:r>
            <a:r>
              <a:rPr lang="ko-KR" altLang="en-US" b="1" dirty="0">
                <a:solidFill>
                  <a:schemeClr val="tx2"/>
                </a:solidFill>
              </a:rPr>
              <a:t>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A6100-275A-4FD8-AE12-F31CC177CDDF}"/>
              </a:ext>
            </a:extLst>
          </p:cNvPr>
          <p:cNvSpPr/>
          <p:nvPr/>
        </p:nvSpPr>
        <p:spPr>
          <a:xfrm>
            <a:off x="560138" y="1651597"/>
            <a:ext cx="2317285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0D9AE7-1633-4F42-BA74-36470776AA67}"/>
              </a:ext>
            </a:extLst>
          </p:cNvPr>
          <p:cNvSpPr/>
          <p:nvPr/>
        </p:nvSpPr>
        <p:spPr>
          <a:xfrm>
            <a:off x="2650922" y="3880965"/>
            <a:ext cx="1694575" cy="2477885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96D6A-A8CC-4B1A-9F8E-097F1B230C89}"/>
              </a:ext>
            </a:extLst>
          </p:cNvPr>
          <p:cNvSpPr txBox="1"/>
          <p:nvPr/>
        </p:nvSpPr>
        <p:spPr>
          <a:xfrm>
            <a:off x="5062258" y="4858297"/>
            <a:ext cx="1916573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필터 선택에 따라 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ko-KR" altLang="en-US" sz="1400" b="1" dirty="0">
                <a:solidFill>
                  <a:schemeClr val="tx2"/>
                </a:solidFill>
              </a:rPr>
              <a:t>검색 된 여행 일정들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89C70C-25D0-4361-B319-CCA8702DFBD7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4345497" y="5119907"/>
            <a:ext cx="71676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DBC4F8-F71E-4A89-B0F3-4A93E3979092}"/>
              </a:ext>
            </a:extLst>
          </p:cNvPr>
          <p:cNvSpPr/>
          <p:nvPr/>
        </p:nvSpPr>
        <p:spPr>
          <a:xfrm>
            <a:off x="5687737" y="6191075"/>
            <a:ext cx="813732" cy="30924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886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63F8372-CAB9-4FFA-A1F3-4A8C76D5D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7" b="3829"/>
          <a:stretch/>
        </p:blipFill>
        <p:spPr>
          <a:xfrm>
            <a:off x="1215812" y="1764383"/>
            <a:ext cx="8116134" cy="41203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0EF73F-DDC1-4C84-8B2A-DF6299F0EA54}"/>
              </a:ext>
            </a:extLst>
          </p:cNvPr>
          <p:cNvSpPr txBox="1"/>
          <p:nvPr/>
        </p:nvSpPr>
        <p:spPr>
          <a:xfrm>
            <a:off x="560138" y="1309550"/>
            <a:ext cx="264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 상세 페이지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tx2"/>
                </a:solidFill>
              </a:rPr>
              <a:t>개요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3B8F3-AE21-454F-BAB4-33C7A978A563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D322EE-D512-460A-8741-757CD77823C2}"/>
              </a:ext>
            </a:extLst>
          </p:cNvPr>
          <p:cNvSpPr/>
          <p:nvPr/>
        </p:nvSpPr>
        <p:spPr>
          <a:xfrm>
            <a:off x="6048463" y="1789550"/>
            <a:ext cx="1694575" cy="328551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5A037-300C-4A88-A713-2FBD3BE98C8E}"/>
              </a:ext>
            </a:extLst>
          </p:cNvPr>
          <p:cNvSpPr/>
          <p:nvPr/>
        </p:nvSpPr>
        <p:spPr>
          <a:xfrm>
            <a:off x="2903990" y="3854622"/>
            <a:ext cx="829111" cy="273332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5E88BA-17C5-4280-84A0-DFF4AAB56C97}"/>
              </a:ext>
            </a:extLst>
          </p:cNvPr>
          <p:cNvSpPr/>
          <p:nvPr/>
        </p:nvSpPr>
        <p:spPr>
          <a:xfrm>
            <a:off x="6747546" y="4127954"/>
            <a:ext cx="911603" cy="273332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19">
            <a:extLst>
              <a:ext uri="{FF2B5EF4-FFF2-40B4-BE49-F238E27FC236}">
                <a16:creationId xmlns:a16="http://schemas.microsoft.com/office/drawing/2014/main" id="{F44B148B-1F2C-409A-883F-BE90568CB43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3733101" y="3991288"/>
            <a:ext cx="3014445" cy="273332"/>
          </a:xfrm>
          <a:prstGeom prst="bentConnector3">
            <a:avLst>
              <a:gd name="adj1" fmla="val 50000"/>
            </a:avLst>
          </a:prstGeom>
          <a:ln w="28575">
            <a:solidFill>
              <a:srgbClr val="FFE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4">
            <a:extLst>
              <a:ext uri="{FF2B5EF4-FFF2-40B4-BE49-F238E27FC236}">
                <a16:creationId xmlns:a16="http://schemas.microsoft.com/office/drawing/2014/main" id="{4200C287-6604-4753-BFE4-AB562FB8FEAA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16200000" flipH="1">
            <a:off x="6044623" y="2969228"/>
            <a:ext cx="2009853" cy="307597"/>
          </a:xfrm>
          <a:prstGeom prst="bentConnector3">
            <a:avLst>
              <a:gd name="adj1" fmla="val 50000"/>
            </a:avLst>
          </a:prstGeom>
          <a:ln w="28575">
            <a:solidFill>
              <a:srgbClr val="FFE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FAAD1E-BDD5-4141-92A5-5DB8F2101775}"/>
              </a:ext>
            </a:extLst>
          </p:cNvPr>
          <p:cNvSpPr txBox="1"/>
          <p:nvPr/>
        </p:nvSpPr>
        <p:spPr>
          <a:xfrm>
            <a:off x="8017128" y="4003010"/>
            <a:ext cx="3169327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로그인 세션과 여행정보 아이디 일치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en-US" altLang="ko-KR" sz="1400" b="1" dirty="0">
                <a:solidFill>
                  <a:schemeClr val="tx2"/>
                </a:solidFill>
              </a:rPr>
              <a:t>&gt; </a:t>
            </a:r>
            <a:r>
              <a:rPr lang="ko-KR" altLang="en-US" sz="1400" b="1" dirty="0">
                <a:solidFill>
                  <a:schemeClr val="tx2"/>
                </a:solidFill>
              </a:rPr>
              <a:t>수정 </a:t>
            </a:r>
            <a:r>
              <a:rPr lang="en-US" altLang="ko-KR" sz="1400" b="1" dirty="0">
                <a:solidFill>
                  <a:schemeClr val="tx2"/>
                </a:solidFill>
              </a:rPr>
              <a:t>&amp; </a:t>
            </a:r>
            <a:r>
              <a:rPr lang="ko-KR" altLang="en-US" sz="1400" b="1" dirty="0">
                <a:solidFill>
                  <a:schemeClr val="tx2"/>
                </a:solidFill>
              </a:rPr>
              <a:t>삭제 가능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CDF480-1F7D-40E3-B73A-9E1374720588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>
            <a:off x="7659149" y="4264620"/>
            <a:ext cx="35797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14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09CC3-60E0-4258-90E4-09D786BC2FF9}"/>
              </a:ext>
            </a:extLst>
          </p:cNvPr>
          <p:cNvSpPr txBox="1"/>
          <p:nvPr/>
        </p:nvSpPr>
        <p:spPr>
          <a:xfrm>
            <a:off x="560138" y="1309550"/>
            <a:ext cx="264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 상세 페이지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tx2"/>
                </a:solidFill>
              </a:rPr>
              <a:t>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FAB555-A891-4FC6-AA6E-B48875B1FBA1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680997-DEFA-4F08-9577-1810315B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342" y="1831495"/>
            <a:ext cx="6801316" cy="40392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C37FD6-B82F-42E2-8B7C-314B1EB00186}"/>
              </a:ext>
            </a:extLst>
          </p:cNvPr>
          <p:cNvSpPr/>
          <p:nvPr/>
        </p:nvSpPr>
        <p:spPr>
          <a:xfrm>
            <a:off x="2678564" y="2168095"/>
            <a:ext cx="509251" cy="1150169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F5DA6F-6D89-406B-99BA-2369F024789D}"/>
              </a:ext>
            </a:extLst>
          </p:cNvPr>
          <p:cNvSpPr/>
          <p:nvPr/>
        </p:nvSpPr>
        <p:spPr>
          <a:xfrm>
            <a:off x="6631178" y="2605722"/>
            <a:ext cx="247794" cy="464650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7A979D-3B77-4069-985C-3D540416D8AF}"/>
              </a:ext>
            </a:extLst>
          </p:cNvPr>
          <p:cNvSpPr/>
          <p:nvPr/>
        </p:nvSpPr>
        <p:spPr>
          <a:xfrm>
            <a:off x="8234874" y="2870392"/>
            <a:ext cx="440742" cy="464650"/>
          </a:xfrm>
          <a:prstGeom prst="rect">
            <a:avLst/>
          </a:prstGeom>
          <a:noFill/>
          <a:ln w="57150">
            <a:solidFill>
              <a:srgbClr val="44546A">
                <a:alpha val="8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9">
            <a:extLst>
              <a:ext uri="{FF2B5EF4-FFF2-40B4-BE49-F238E27FC236}">
                <a16:creationId xmlns:a16="http://schemas.microsoft.com/office/drawing/2014/main" id="{FBA1988F-153E-4018-98E9-40538FC9001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6878972" y="2838047"/>
            <a:ext cx="1355902" cy="264670"/>
          </a:xfrm>
          <a:prstGeom prst="bent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F45C63-1AA0-465E-99E3-4F769F06C64B}"/>
              </a:ext>
            </a:extLst>
          </p:cNvPr>
          <p:cNvSpPr txBox="1"/>
          <p:nvPr/>
        </p:nvSpPr>
        <p:spPr>
          <a:xfrm>
            <a:off x="9634597" y="2948828"/>
            <a:ext cx="2050029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지도 이동 및 마커 표시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A895659-9889-4EFC-83A5-C3A48B08C00B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8675616" y="3102717"/>
            <a:ext cx="95898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4370CA-66A5-4742-806C-3875BDEB8BEC}"/>
              </a:ext>
            </a:extLst>
          </p:cNvPr>
          <p:cNvSpPr txBox="1"/>
          <p:nvPr/>
        </p:nvSpPr>
        <p:spPr>
          <a:xfrm>
            <a:off x="724615" y="3500975"/>
            <a:ext cx="2118426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2"/>
                </a:solidFill>
              </a:rPr>
              <a:t>ScrollSpy</a:t>
            </a:r>
            <a:r>
              <a:rPr lang="en-US" altLang="ko-KR" sz="1400" b="1" dirty="0">
                <a:solidFill>
                  <a:schemeClr val="tx2"/>
                </a:solidFill>
              </a:rPr>
              <a:t> </a:t>
            </a:r>
            <a:r>
              <a:rPr lang="ko-KR" altLang="en-US" sz="1400" b="1" dirty="0">
                <a:solidFill>
                  <a:schemeClr val="tx2"/>
                </a:solidFill>
              </a:rPr>
              <a:t>및 링크 이동</a:t>
            </a:r>
          </a:p>
        </p:txBody>
      </p:sp>
      <p:cxnSp>
        <p:nvCxnSpPr>
          <p:cNvPr id="29" name="꺾인 연결선 19">
            <a:extLst>
              <a:ext uri="{FF2B5EF4-FFF2-40B4-BE49-F238E27FC236}">
                <a16:creationId xmlns:a16="http://schemas.microsoft.com/office/drawing/2014/main" id="{F7B65E5B-2E1D-4373-8A37-B3A37504FA6A}"/>
              </a:ext>
            </a:extLst>
          </p:cNvPr>
          <p:cNvCxnSpPr>
            <a:cxnSpLocks/>
            <a:stCxn id="14" idx="1"/>
            <a:endCxn id="25" idx="0"/>
          </p:cNvCxnSpPr>
          <p:nvPr/>
        </p:nvCxnSpPr>
        <p:spPr>
          <a:xfrm rot="10800000" flipV="1">
            <a:off x="1783828" y="2743179"/>
            <a:ext cx="894736" cy="757795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298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859F20-C932-47C5-8431-A782AFB0D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8" y="1764383"/>
            <a:ext cx="6209778" cy="3687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4D4BF5-2A40-4DF7-8CC9-8274BDFDBB36}"/>
              </a:ext>
            </a:extLst>
          </p:cNvPr>
          <p:cNvSpPr txBox="1"/>
          <p:nvPr/>
        </p:nvSpPr>
        <p:spPr>
          <a:xfrm>
            <a:off x="560138" y="1309550"/>
            <a:ext cx="264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 상세 페이지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tx2"/>
                </a:solidFill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241E8C-4F25-4F5B-85DE-C514F206C4CC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42DC3-043B-4902-8EA6-7643E9CEB0C9}"/>
              </a:ext>
            </a:extLst>
          </p:cNvPr>
          <p:cNvSpPr/>
          <p:nvPr/>
        </p:nvSpPr>
        <p:spPr>
          <a:xfrm>
            <a:off x="4308501" y="2488276"/>
            <a:ext cx="247794" cy="389148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44">
            <a:extLst>
              <a:ext uri="{FF2B5EF4-FFF2-40B4-BE49-F238E27FC236}">
                <a16:creationId xmlns:a16="http://schemas.microsoft.com/office/drawing/2014/main" id="{77FF6FE1-0513-47F2-BDF2-D6FCD78464BE}"/>
              </a:ext>
            </a:extLst>
          </p:cNvPr>
          <p:cNvGrpSpPr>
            <a:grpSpLocks/>
          </p:cNvGrpSpPr>
          <p:nvPr/>
        </p:nvGrpSpPr>
        <p:grpSpPr bwMode="auto">
          <a:xfrm>
            <a:off x="4432398" y="2722241"/>
            <a:ext cx="233363" cy="444500"/>
            <a:chOff x="1286694" y="1914525"/>
            <a:chExt cx="232594" cy="444161"/>
          </a:xfrm>
        </p:grpSpPr>
        <p:grpSp>
          <p:nvGrpSpPr>
            <p:cNvPr id="13" name="그룹 106">
              <a:extLst>
                <a:ext uri="{FF2B5EF4-FFF2-40B4-BE49-F238E27FC236}">
                  <a16:creationId xmlns:a16="http://schemas.microsoft.com/office/drawing/2014/main" id="{7D059DC2-CD3D-4981-9C20-0A9BCCBEE7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5" name="타원 144">
                <a:extLst>
                  <a:ext uri="{FF2B5EF4-FFF2-40B4-BE49-F238E27FC236}">
                    <a16:creationId xmlns:a16="http://schemas.microsoft.com/office/drawing/2014/main" id="{EB52F7C3-38C5-4937-8829-5519BC581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8" name="타원 148">
                <a:extLst>
                  <a:ext uri="{FF2B5EF4-FFF2-40B4-BE49-F238E27FC236}">
                    <a16:creationId xmlns:a16="http://schemas.microsoft.com/office/drawing/2014/main" id="{949DAD19-31C2-4EA8-B404-CECE93257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4" name="Picture 165">
              <a:extLst>
                <a:ext uri="{FF2B5EF4-FFF2-40B4-BE49-F238E27FC236}">
                  <a16:creationId xmlns:a16="http://schemas.microsoft.com/office/drawing/2014/main" id="{BFA6183E-1226-401A-BA66-39740DD9E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6916D6-B734-4D0B-BD4C-AE0DCCBEB0AD}"/>
              </a:ext>
            </a:extLst>
          </p:cNvPr>
          <p:cNvGrpSpPr/>
          <p:nvPr/>
        </p:nvGrpSpPr>
        <p:grpSpPr>
          <a:xfrm>
            <a:off x="7660643" y="1647416"/>
            <a:ext cx="3606251" cy="4703726"/>
            <a:chOff x="6930140" y="869629"/>
            <a:chExt cx="4993727" cy="71207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105046E-ED65-4650-B32D-3DC41A09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0141" y="1504011"/>
              <a:ext cx="4993726" cy="310521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DA558F7-1993-4ECD-970F-40433DCA8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141" y="869629"/>
              <a:ext cx="4993726" cy="52097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E4BF2D4-D4B2-465E-BCF8-4130B6F1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0140" y="4542032"/>
              <a:ext cx="4993725" cy="344832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5D51B59-6D08-400F-8611-D2611FC58450}"/>
              </a:ext>
            </a:extLst>
          </p:cNvPr>
          <p:cNvSpPr txBox="1"/>
          <p:nvPr/>
        </p:nvSpPr>
        <p:spPr>
          <a:xfrm>
            <a:off x="5238765" y="4904438"/>
            <a:ext cx="2050029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해당 여행지 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ko-KR" altLang="en-US" sz="1400" b="1" dirty="0">
                <a:solidFill>
                  <a:schemeClr val="tx2"/>
                </a:solidFill>
              </a:rPr>
              <a:t>상세 페이지로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8BE343F-EDAA-4453-B151-DB5FBE962DC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556295" y="2682850"/>
            <a:ext cx="310434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75D49A4-3CE8-4787-A850-F90DACC1DDFB}"/>
              </a:ext>
            </a:extLst>
          </p:cNvPr>
          <p:cNvCxnSpPr>
            <a:cxnSpLocks/>
          </p:cNvCxnSpPr>
          <p:nvPr/>
        </p:nvCxnSpPr>
        <p:spPr>
          <a:xfrm>
            <a:off x="7055141" y="2682850"/>
            <a:ext cx="0" cy="22215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318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39A09-9D4C-44E5-AF10-5EA4DD8D28F8}"/>
              </a:ext>
            </a:extLst>
          </p:cNvPr>
          <p:cNvSpPr txBox="1"/>
          <p:nvPr/>
        </p:nvSpPr>
        <p:spPr>
          <a:xfrm>
            <a:off x="560138" y="1309550"/>
            <a:ext cx="287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 상세 페이지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tx2"/>
                </a:solidFill>
              </a:rPr>
              <a:t>일정표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1501B1-1225-43B7-8DDC-A22283BB28BF}"/>
              </a:ext>
            </a:extLst>
          </p:cNvPr>
          <p:cNvSpPr/>
          <p:nvPr/>
        </p:nvSpPr>
        <p:spPr>
          <a:xfrm>
            <a:off x="560138" y="1651597"/>
            <a:ext cx="3021961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8F8422-07D7-4F79-A390-33C814FD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04" y="2218799"/>
            <a:ext cx="8238391" cy="27412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F36A16-D09B-4C00-AD21-F77EB649FBD4}"/>
              </a:ext>
            </a:extLst>
          </p:cNvPr>
          <p:cNvSpPr/>
          <p:nvPr/>
        </p:nvSpPr>
        <p:spPr>
          <a:xfrm>
            <a:off x="2409041" y="2218798"/>
            <a:ext cx="552274" cy="319291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7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프로그램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개발배경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9" name="모서리가 둥근 직사각형 21">
            <a:extLst>
              <a:ext uri="{FF2B5EF4-FFF2-40B4-BE49-F238E27FC236}">
                <a16:creationId xmlns:a16="http://schemas.microsoft.com/office/drawing/2014/main" id="{E21575AC-0DD5-4913-BDC4-26885FED8B69}"/>
              </a:ext>
            </a:extLst>
          </p:cNvPr>
          <p:cNvSpPr/>
          <p:nvPr/>
        </p:nvSpPr>
        <p:spPr>
          <a:xfrm>
            <a:off x="4287318" y="1598991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3">
            <a:extLst>
              <a:ext uri="{FF2B5EF4-FFF2-40B4-BE49-F238E27FC236}">
                <a16:creationId xmlns:a16="http://schemas.microsoft.com/office/drawing/2014/main" id="{DE707531-B45C-4087-B163-10A8C6DA4BA6}"/>
              </a:ext>
            </a:extLst>
          </p:cNvPr>
          <p:cNvSpPr/>
          <p:nvPr/>
        </p:nvSpPr>
        <p:spPr>
          <a:xfrm>
            <a:off x="8156560" y="1595829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32">
            <a:extLst>
              <a:ext uri="{FF2B5EF4-FFF2-40B4-BE49-F238E27FC236}">
                <a16:creationId xmlns:a16="http://schemas.microsoft.com/office/drawing/2014/main" id="{A0E67FCD-D5D1-44E1-8A59-57BE73FFC4EC}"/>
              </a:ext>
            </a:extLst>
          </p:cNvPr>
          <p:cNvSpPr/>
          <p:nvPr/>
        </p:nvSpPr>
        <p:spPr>
          <a:xfrm>
            <a:off x="4543381" y="3653911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33">
            <a:extLst>
              <a:ext uri="{FF2B5EF4-FFF2-40B4-BE49-F238E27FC236}">
                <a16:creationId xmlns:a16="http://schemas.microsoft.com/office/drawing/2014/main" id="{6CB7BF2F-E899-4AC8-9D89-6CF3664A2517}"/>
              </a:ext>
            </a:extLst>
          </p:cNvPr>
          <p:cNvSpPr/>
          <p:nvPr/>
        </p:nvSpPr>
        <p:spPr>
          <a:xfrm>
            <a:off x="5086838" y="3406589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스투비플래너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34">
            <a:extLst>
              <a:ext uri="{FF2B5EF4-FFF2-40B4-BE49-F238E27FC236}">
                <a16:creationId xmlns:a16="http://schemas.microsoft.com/office/drawing/2014/main" id="{EF2FD14B-F80D-42ED-8B25-DAA85A046B29}"/>
              </a:ext>
            </a:extLst>
          </p:cNvPr>
          <p:cNvSpPr/>
          <p:nvPr/>
        </p:nvSpPr>
        <p:spPr>
          <a:xfrm>
            <a:off x="8443954" y="3653911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E46031A5-FF48-42DE-817D-B5715A2262E4}"/>
              </a:ext>
            </a:extLst>
          </p:cNvPr>
          <p:cNvSpPr/>
          <p:nvPr/>
        </p:nvSpPr>
        <p:spPr>
          <a:xfrm>
            <a:off x="8987411" y="3406589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투어팁스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2092AB-A222-422F-95DE-853755EEF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20"/>
          <a:stretch/>
        </p:blipFill>
        <p:spPr>
          <a:xfrm>
            <a:off x="4656703" y="2040479"/>
            <a:ext cx="3023577" cy="9908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47E957-1389-43C5-9BE7-888BDB2A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372" y="1938049"/>
            <a:ext cx="2964060" cy="1176182"/>
          </a:xfrm>
          <a:prstGeom prst="rect">
            <a:avLst/>
          </a:prstGeom>
        </p:spPr>
      </p:pic>
      <p:sp>
        <p:nvSpPr>
          <p:cNvPr id="20" name="모서리가 둥근 직사각형 21">
            <a:extLst>
              <a:ext uri="{FF2B5EF4-FFF2-40B4-BE49-F238E27FC236}">
                <a16:creationId xmlns:a16="http://schemas.microsoft.com/office/drawing/2014/main" id="{A03F3556-9864-4246-9D46-653E0C6FE711}"/>
              </a:ext>
            </a:extLst>
          </p:cNvPr>
          <p:cNvSpPr/>
          <p:nvPr/>
        </p:nvSpPr>
        <p:spPr>
          <a:xfrm>
            <a:off x="439218" y="1598991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32">
            <a:extLst>
              <a:ext uri="{FF2B5EF4-FFF2-40B4-BE49-F238E27FC236}">
                <a16:creationId xmlns:a16="http://schemas.microsoft.com/office/drawing/2014/main" id="{EA350729-248A-4F1E-96AE-3D4D69003752}"/>
              </a:ext>
            </a:extLst>
          </p:cNvPr>
          <p:cNvSpPr/>
          <p:nvPr/>
        </p:nvSpPr>
        <p:spPr>
          <a:xfrm>
            <a:off x="695281" y="3653911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5FF4EB-F809-491F-B8E2-79A14E1FB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079"/>
          <a:stretch/>
        </p:blipFill>
        <p:spPr>
          <a:xfrm>
            <a:off x="643691" y="1906125"/>
            <a:ext cx="3204232" cy="1376803"/>
          </a:xfrm>
          <a:prstGeom prst="rect">
            <a:avLst/>
          </a:prstGeom>
        </p:spPr>
      </p:pic>
      <p:sp>
        <p:nvSpPr>
          <p:cNvPr id="32" name="모서리가 둥근 직사각형 26">
            <a:extLst>
              <a:ext uri="{FF2B5EF4-FFF2-40B4-BE49-F238E27FC236}">
                <a16:creationId xmlns:a16="http://schemas.microsoft.com/office/drawing/2014/main" id="{51BE4089-6646-45E3-8DC9-A7C1B9600582}"/>
              </a:ext>
            </a:extLst>
          </p:cNvPr>
          <p:cNvSpPr/>
          <p:nvPr/>
        </p:nvSpPr>
        <p:spPr>
          <a:xfrm>
            <a:off x="1154606" y="3379632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노랑풍선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DD82D-D316-4EA8-841F-65961CFFE9A9}"/>
              </a:ext>
            </a:extLst>
          </p:cNvPr>
          <p:cNvSpPr txBox="1"/>
          <p:nvPr/>
        </p:nvSpPr>
        <p:spPr>
          <a:xfrm>
            <a:off x="8878927" y="4612252"/>
            <a:ext cx="226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여행지 정보</a:t>
            </a:r>
            <a:r>
              <a:rPr lang="en-US" altLang="ko-KR" sz="2000" b="1" dirty="0"/>
              <a:t>O</a:t>
            </a:r>
          </a:p>
          <a:p>
            <a:pPr algn="ctr"/>
            <a:r>
              <a:rPr lang="ko-KR" altLang="en-US" sz="2000" b="1" dirty="0"/>
              <a:t>일정 짜기 </a:t>
            </a:r>
            <a:r>
              <a:rPr lang="en-US" altLang="ko-KR" sz="2000" b="1" dirty="0"/>
              <a:t>X</a:t>
            </a:r>
          </a:p>
          <a:p>
            <a:pPr algn="ctr"/>
            <a:r>
              <a:rPr lang="ko-KR" altLang="en-US" sz="2000" b="1" dirty="0"/>
              <a:t>교통수단의 한계</a:t>
            </a:r>
            <a:endParaRPr lang="en-US" altLang="ko-KR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92E391-0C22-4542-9E55-1B6296AD380D}"/>
              </a:ext>
            </a:extLst>
          </p:cNvPr>
          <p:cNvSpPr txBox="1"/>
          <p:nvPr/>
        </p:nvSpPr>
        <p:spPr>
          <a:xfrm>
            <a:off x="4879589" y="4857145"/>
            <a:ext cx="257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유럽여행 전문사이트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CB0787-C6CB-4E6D-91EA-69BFCAE3988D}"/>
              </a:ext>
            </a:extLst>
          </p:cNvPr>
          <p:cNvSpPr txBox="1"/>
          <p:nvPr/>
        </p:nvSpPr>
        <p:spPr>
          <a:xfrm>
            <a:off x="695281" y="4595536"/>
            <a:ext cx="3208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패키지 여행 전문사이트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복잡한 </a:t>
            </a:r>
            <a:r>
              <a:rPr lang="en-US" altLang="ko-KR" sz="2000" b="1" dirty="0"/>
              <a:t>UI</a:t>
            </a:r>
          </a:p>
          <a:p>
            <a:pPr algn="ctr"/>
            <a:r>
              <a:rPr lang="ko-KR" altLang="en-US" sz="2000" b="1" dirty="0"/>
              <a:t>잡다한 정보가 많다</a:t>
            </a:r>
            <a:endParaRPr lang="en-US" altLang="ko-KR" sz="2000" b="1" dirty="0"/>
          </a:p>
          <a:p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49292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여행일정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C505C-6CFC-44DC-A0C5-1A456F36838B}"/>
              </a:ext>
            </a:extLst>
          </p:cNvPr>
          <p:cNvSpPr txBox="1"/>
          <p:nvPr/>
        </p:nvSpPr>
        <p:spPr>
          <a:xfrm>
            <a:off x="560138" y="1309550"/>
            <a:ext cx="264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여행 상세 페이지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tx2"/>
                </a:solidFill>
              </a:rPr>
              <a:t>지도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483E6-FA2D-4D7F-94B3-F98829429B9C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B0E2E-0E89-4342-B089-19CE8B86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52" y="1789066"/>
            <a:ext cx="7312496" cy="45020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8B5685-6428-424A-BA75-8C2098CF6643}"/>
              </a:ext>
            </a:extLst>
          </p:cNvPr>
          <p:cNvSpPr/>
          <p:nvPr/>
        </p:nvSpPr>
        <p:spPr>
          <a:xfrm>
            <a:off x="3204593" y="1805573"/>
            <a:ext cx="469785" cy="300857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0085F8-28D7-47A0-9F10-8DFC97A0CCE2}"/>
              </a:ext>
            </a:extLst>
          </p:cNvPr>
          <p:cNvSpPr/>
          <p:nvPr/>
        </p:nvSpPr>
        <p:spPr>
          <a:xfrm>
            <a:off x="8054828" y="2301921"/>
            <a:ext cx="1131117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67EFA-C3C6-4522-9B6C-FEDA642E870F}"/>
              </a:ext>
            </a:extLst>
          </p:cNvPr>
          <p:cNvSpPr txBox="1"/>
          <p:nvPr/>
        </p:nvSpPr>
        <p:spPr>
          <a:xfrm>
            <a:off x="9483595" y="2347699"/>
            <a:ext cx="1707319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날짜 별 이동 동선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F44D4C4-B97B-456B-9176-E838B7D8493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9185945" y="2501588"/>
            <a:ext cx="2976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635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AE938D-154D-4F00-83DC-B548DA3B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25" y="2249859"/>
            <a:ext cx="9452843" cy="4041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68A319-85F8-4989-95C2-00CC188BE80E}"/>
              </a:ext>
            </a:extLst>
          </p:cNvPr>
          <p:cNvSpPr txBox="1"/>
          <p:nvPr/>
        </p:nvSpPr>
        <p:spPr>
          <a:xfrm>
            <a:off x="560138" y="1309550"/>
            <a:ext cx="264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마감임박 </a:t>
            </a:r>
            <a:r>
              <a:rPr lang="en-US" altLang="ko-KR" b="1" dirty="0">
                <a:solidFill>
                  <a:schemeClr val="tx2"/>
                </a:solidFill>
              </a:rPr>
              <a:t>Best 4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5DBADC-14B3-4951-8D08-ABC93CD2D819}"/>
              </a:ext>
            </a:extLst>
          </p:cNvPr>
          <p:cNvSpPr/>
          <p:nvPr/>
        </p:nvSpPr>
        <p:spPr>
          <a:xfrm>
            <a:off x="560138" y="1651597"/>
            <a:ext cx="2057227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319A79-F4C0-4C71-BE5A-D91A2BE16EAB}"/>
              </a:ext>
            </a:extLst>
          </p:cNvPr>
          <p:cNvSpPr/>
          <p:nvPr/>
        </p:nvSpPr>
        <p:spPr>
          <a:xfrm>
            <a:off x="2074786" y="5149116"/>
            <a:ext cx="788890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D3C742-8B0C-4573-ADF6-BDDA00B44296}"/>
              </a:ext>
            </a:extLst>
          </p:cNvPr>
          <p:cNvSpPr/>
          <p:nvPr/>
        </p:nvSpPr>
        <p:spPr>
          <a:xfrm>
            <a:off x="4106786" y="5149116"/>
            <a:ext cx="788890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815D4-655C-4F14-B95A-54842DF3FE9D}"/>
              </a:ext>
            </a:extLst>
          </p:cNvPr>
          <p:cNvSpPr txBox="1"/>
          <p:nvPr/>
        </p:nvSpPr>
        <p:spPr>
          <a:xfrm>
            <a:off x="6773951" y="5198728"/>
            <a:ext cx="1707319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마감 임박한 순서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4E45DE-3002-493D-A325-C6BEF8B98C6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895676" y="5348783"/>
            <a:ext cx="1878275" cy="383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99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91F58D-8A7B-433A-B35F-5A324854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67"/>
          <a:stretch/>
        </p:blipFill>
        <p:spPr>
          <a:xfrm>
            <a:off x="1277832" y="2199526"/>
            <a:ext cx="4573108" cy="31465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AB6851-2EC1-4DAE-845D-A8B993A89030}"/>
              </a:ext>
            </a:extLst>
          </p:cNvPr>
          <p:cNvSpPr/>
          <p:nvPr/>
        </p:nvSpPr>
        <p:spPr>
          <a:xfrm>
            <a:off x="1495620" y="3029665"/>
            <a:ext cx="1499250" cy="221345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4">
            <a:extLst>
              <a:ext uri="{FF2B5EF4-FFF2-40B4-BE49-F238E27FC236}">
                <a16:creationId xmlns:a16="http://schemas.microsoft.com/office/drawing/2014/main" id="{A798F0F7-8F6C-4E93-81E1-8ADB884A3553}"/>
              </a:ext>
            </a:extLst>
          </p:cNvPr>
          <p:cNvGrpSpPr>
            <a:grpSpLocks/>
          </p:cNvGrpSpPr>
          <p:nvPr/>
        </p:nvGrpSpPr>
        <p:grpSpPr bwMode="auto">
          <a:xfrm>
            <a:off x="2761507" y="5020868"/>
            <a:ext cx="233363" cy="444500"/>
            <a:chOff x="1286694" y="1914525"/>
            <a:chExt cx="232594" cy="444161"/>
          </a:xfrm>
        </p:grpSpPr>
        <p:grpSp>
          <p:nvGrpSpPr>
            <p:cNvPr id="11" name="그룹 106">
              <a:extLst>
                <a:ext uri="{FF2B5EF4-FFF2-40B4-BE49-F238E27FC236}">
                  <a16:creationId xmlns:a16="http://schemas.microsoft.com/office/drawing/2014/main" id="{FE03453A-51CD-4205-9E9B-94651708C2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3" name="타원 144">
                <a:extLst>
                  <a:ext uri="{FF2B5EF4-FFF2-40B4-BE49-F238E27FC236}">
                    <a16:creationId xmlns:a16="http://schemas.microsoft.com/office/drawing/2014/main" id="{31220E98-E4A6-4654-A805-D161BFD56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타원 148">
                <a:extLst>
                  <a:ext uri="{FF2B5EF4-FFF2-40B4-BE49-F238E27FC236}">
                    <a16:creationId xmlns:a16="http://schemas.microsoft.com/office/drawing/2014/main" id="{D621EC6E-EEDF-4B48-BA06-EAFF49114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2" name="Picture 165">
              <a:extLst>
                <a:ext uri="{FF2B5EF4-FFF2-40B4-BE49-F238E27FC236}">
                  <a16:creationId xmlns:a16="http://schemas.microsoft.com/office/drawing/2014/main" id="{5207D174-E896-4F9E-8A4C-FAFB599B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04F3842-29E2-4AE6-966B-236873D0E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158" y="2434586"/>
            <a:ext cx="4797010" cy="30307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636379-7CCA-443B-91C8-4CA49ED0612D}"/>
              </a:ext>
            </a:extLst>
          </p:cNvPr>
          <p:cNvSpPr/>
          <p:nvPr/>
        </p:nvSpPr>
        <p:spPr>
          <a:xfrm>
            <a:off x="6117158" y="4311941"/>
            <a:ext cx="1499250" cy="31039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006CBE-8739-4644-8908-4D3D764EB22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994870" y="4467138"/>
            <a:ext cx="312228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2BC7D-DE8F-44EF-B14B-AC7D7A0FA1D8}"/>
              </a:ext>
            </a:extLst>
          </p:cNvPr>
          <p:cNvSpPr txBox="1"/>
          <p:nvPr/>
        </p:nvSpPr>
        <p:spPr>
          <a:xfrm>
            <a:off x="560138" y="1309550"/>
            <a:ext cx="310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</a:rPr>
              <a:t>함께타요</a:t>
            </a:r>
            <a:r>
              <a:rPr lang="ko-KR" altLang="en-US" b="1" dirty="0">
                <a:solidFill>
                  <a:schemeClr val="tx2"/>
                </a:solidFill>
              </a:rPr>
              <a:t> 일정 상세 페이지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67ECE6-5991-48C3-9B93-C84A24791BCE}"/>
              </a:ext>
            </a:extLst>
          </p:cNvPr>
          <p:cNvSpPr/>
          <p:nvPr/>
        </p:nvSpPr>
        <p:spPr>
          <a:xfrm>
            <a:off x="560138" y="1651597"/>
            <a:ext cx="3105851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74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49F683-C40E-4EA1-ACC0-A1AA4309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89" y="1851568"/>
            <a:ext cx="7306621" cy="4616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A74B4C-39AA-422D-9928-51E843B6A0B9}"/>
              </a:ext>
            </a:extLst>
          </p:cNvPr>
          <p:cNvSpPr txBox="1"/>
          <p:nvPr/>
        </p:nvSpPr>
        <p:spPr>
          <a:xfrm>
            <a:off x="560138" y="1309550"/>
            <a:ext cx="440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① 로그인 세션과 여행정보 아이디 일치</a:t>
            </a:r>
            <a:endParaRPr lang="en-US" altLang="ko-KR" b="1" dirty="0">
              <a:solidFill>
                <a:schemeClr val="tx2"/>
              </a:solidFill>
            </a:endParaRPr>
          </a:p>
          <a:p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FBE93-1B69-466A-81CF-3FAD5AC0F72A}"/>
              </a:ext>
            </a:extLst>
          </p:cNvPr>
          <p:cNvSpPr/>
          <p:nvPr/>
        </p:nvSpPr>
        <p:spPr>
          <a:xfrm>
            <a:off x="560138" y="1651597"/>
            <a:ext cx="4330644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6FFCF4-BD24-4945-97CD-41C3822D4058}"/>
              </a:ext>
            </a:extLst>
          </p:cNvPr>
          <p:cNvSpPr/>
          <p:nvPr/>
        </p:nvSpPr>
        <p:spPr>
          <a:xfrm>
            <a:off x="7017765" y="1851568"/>
            <a:ext cx="2151401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420E91-DD1C-4D32-A6E8-796FE9BDF969}"/>
              </a:ext>
            </a:extLst>
          </p:cNvPr>
          <p:cNvSpPr/>
          <p:nvPr/>
        </p:nvSpPr>
        <p:spPr>
          <a:xfrm>
            <a:off x="8481270" y="5351176"/>
            <a:ext cx="1166069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DBCE0F-6D1A-45B1-9DC5-BBC6DCDD2858}"/>
              </a:ext>
            </a:extLst>
          </p:cNvPr>
          <p:cNvSpPr/>
          <p:nvPr/>
        </p:nvSpPr>
        <p:spPr>
          <a:xfrm>
            <a:off x="2707431" y="4977009"/>
            <a:ext cx="1166069" cy="254561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73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D4774-204D-446B-B450-3EDC987CACF7}"/>
              </a:ext>
            </a:extLst>
          </p:cNvPr>
          <p:cNvSpPr txBox="1"/>
          <p:nvPr/>
        </p:nvSpPr>
        <p:spPr>
          <a:xfrm>
            <a:off x="560138" y="1309550"/>
            <a:ext cx="449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2"/>
                </a:solidFill>
              </a:rPr>
              <a:t>② </a:t>
            </a:r>
            <a:r>
              <a:rPr lang="ko-KR" altLang="en-US" b="1" dirty="0">
                <a:solidFill>
                  <a:schemeClr val="tx2"/>
                </a:solidFill>
              </a:rPr>
              <a:t>로그인 세션과 여행정보 </a:t>
            </a:r>
            <a:r>
              <a:rPr lang="ko-KR" altLang="en-US" b="1">
                <a:solidFill>
                  <a:schemeClr val="tx2"/>
                </a:solidFill>
              </a:rPr>
              <a:t>아이디 불일치</a:t>
            </a:r>
            <a:endParaRPr lang="en-US" altLang="ko-KR" b="1" dirty="0">
              <a:solidFill>
                <a:schemeClr val="tx2"/>
              </a:solidFill>
            </a:endParaRPr>
          </a:p>
          <a:p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C4FA5F-4239-434D-9CA1-FE9A1786EB32}"/>
              </a:ext>
            </a:extLst>
          </p:cNvPr>
          <p:cNvSpPr/>
          <p:nvPr/>
        </p:nvSpPr>
        <p:spPr>
          <a:xfrm>
            <a:off x="560138" y="1651597"/>
            <a:ext cx="4498422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78CE0A-9891-487D-9AF4-2A55116A9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39" y="1866249"/>
            <a:ext cx="7197799" cy="39859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4FB213-3150-4632-9162-7351809A5262}"/>
              </a:ext>
            </a:extLst>
          </p:cNvPr>
          <p:cNvSpPr/>
          <p:nvPr/>
        </p:nvSpPr>
        <p:spPr>
          <a:xfrm>
            <a:off x="7017765" y="1851568"/>
            <a:ext cx="2151401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B9F155-9CC1-4719-BB01-77B3B7D0463D}"/>
              </a:ext>
            </a:extLst>
          </p:cNvPr>
          <p:cNvSpPr/>
          <p:nvPr/>
        </p:nvSpPr>
        <p:spPr>
          <a:xfrm>
            <a:off x="8481270" y="5351176"/>
            <a:ext cx="1166069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3316F-D26E-43CC-B184-949EACEDDB53}"/>
              </a:ext>
            </a:extLst>
          </p:cNvPr>
          <p:cNvSpPr/>
          <p:nvPr/>
        </p:nvSpPr>
        <p:spPr>
          <a:xfrm>
            <a:off x="2707431" y="4977009"/>
            <a:ext cx="1166069" cy="254561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44">
            <a:extLst>
              <a:ext uri="{FF2B5EF4-FFF2-40B4-BE49-F238E27FC236}">
                <a16:creationId xmlns:a16="http://schemas.microsoft.com/office/drawing/2014/main" id="{0CF7C0C4-7C95-46D4-B8A7-2AC5D358F83B}"/>
              </a:ext>
            </a:extLst>
          </p:cNvPr>
          <p:cNvGrpSpPr>
            <a:grpSpLocks/>
          </p:cNvGrpSpPr>
          <p:nvPr/>
        </p:nvGrpSpPr>
        <p:grpSpPr bwMode="auto">
          <a:xfrm>
            <a:off x="9509098" y="5579121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0C77EA17-178E-44AE-9264-C63B48D61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E59529F0-F726-44AF-8F64-4BA1578B2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98435F01-B4F8-433D-99F1-E4D1EE6E8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2C784A14-1AC5-4064-B796-10C240E4E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59159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ED296-8BF5-405D-B2C0-9DF030AEEB82}"/>
              </a:ext>
            </a:extLst>
          </p:cNvPr>
          <p:cNvSpPr txBox="1"/>
          <p:nvPr/>
        </p:nvSpPr>
        <p:spPr>
          <a:xfrm>
            <a:off x="560138" y="1309550"/>
            <a:ext cx="310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</a:rPr>
              <a:t>함께타요</a:t>
            </a:r>
            <a:r>
              <a:rPr lang="ko-KR" altLang="en-US" b="1" dirty="0">
                <a:solidFill>
                  <a:schemeClr val="tx2"/>
                </a:solidFill>
              </a:rPr>
              <a:t> 가입하기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DF0D20-13DB-479C-A8CF-ACE136E6090F}"/>
              </a:ext>
            </a:extLst>
          </p:cNvPr>
          <p:cNvSpPr/>
          <p:nvPr/>
        </p:nvSpPr>
        <p:spPr>
          <a:xfrm>
            <a:off x="560138" y="1651597"/>
            <a:ext cx="3105851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376214-5CFB-41D2-8810-3EA85350F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8" y="1983203"/>
            <a:ext cx="6537189" cy="36201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7B54D1-F60D-491B-9E74-65A1AE0ECC35}"/>
              </a:ext>
            </a:extLst>
          </p:cNvPr>
          <p:cNvSpPr/>
          <p:nvPr/>
        </p:nvSpPr>
        <p:spPr>
          <a:xfrm>
            <a:off x="6434356" y="5141451"/>
            <a:ext cx="746620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44">
            <a:extLst>
              <a:ext uri="{FF2B5EF4-FFF2-40B4-BE49-F238E27FC236}">
                <a16:creationId xmlns:a16="http://schemas.microsoft.com/office/drawing/2014/main" id="{EA04FA40-848C-4D44-8045-47E80161B24C}"/>
              </a:ext>
            </a:extLst>
          </p:cNvPr>
          <p:cNvGrpSpPr>
            <a:grpSpLocks/>
          </p:cNvGrpSpPr>
          <p:nvPr/>
        </p:nvGrpSpPr>
        <p:grpSpPr bwMode="auto">
          <a:xfrm>
            <a:off x="7042735" y="5369396"/>
            <a:ext cx="233363" cy="444500"/>
            <a:chOff x="1286694" y="1914525"/>
            <a:chExt cx="232594" cy="444161"/>
          </a:xfrm>
        </p:grpSpPr>
        <p:grpSp>
          <p:nvGrpSpPr>
            <p:cNvPr id="14" name="그룹 106">
              <a:extLst>
                <a:ext uri="{FF2B5EF4-FFF2-40B4-BE49-F238E27FC236}">
                  <a16:creationId xmlns:a16="http://schemas.microsoft.com/office/drawing/2014/main" id="{CAB8981F-0958-4F37-A79B-F8E8B3A6F2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8" name="타원 144">
                <a:extLst>
                  <a:ext uri="{FF2B5EF4-FFF2-40B4-BE49-F238E27FC236}">
                    <a16:creationId xmlns:a16="http://schemas.microsoft.com/office/drawing/2014/main" id="{BA0F035F-2F27-4225-89E7-5647A58A1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타원 148">
                <a:extLst>
                  <a:ext uri="{FF2B5EF4-FFF2-40B4-BE49-F238E27FC236}">
                    <a16:creationId xmlns:a16="http://schemas.microsoft.com/office/drawing/2014/main" id="{25F50092-B841-465C-82A9-1FCC95B63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5" name="Picture 165">
              <a:extLst>
                <a:ext uri="{FF2B5EF4-FFF2-40B4-BE49-F238E27FC236}">
                  <a16:creationId xmlns:a16="http://schemas.microsoft.com/office/drawing/2014/main" id="{167C07DB-BFED-4EFF-962B-8CC38C00E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884C7E4-C4AF-4275-A81A-A0AA3DD7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941" y="3178098"/>
            <a:ext cx="4429125" cy="1485900"/>
          </a:xfrm>
          <a:prstGeom prst="rect">
            <a:avLst/>
          </a:prstGeom>
        </p:spPr>
      </p:pic>
      <p:cxnSp>
        <p:nvCxnSpPr>
          <p:cNvPr id="20" name="꺾인 연결선 19">
            <a:extLst>
              <a:ext uri="{FF2B5EF4-FFF2-40B4-BE49-F238E27FC236}">
                <a16:creationId xmlns:a16="http://schemas.microsoft.com/office/drawing/2014/main" id="{9C87EC9B-8672-4385-8C4B-B36BA73DEAD3}"/>
              </a:ext>
            </a:extLst>
          </p:cNvPr>
          <p:cNvCxnSpPr>
            <a:cxnSpLocks/>
            <a:stCxn id="12" idx="3"/>
            <a:endCxn id="5" idx="2"/>
          </p:cNvCxnSpPr>
          <p:nvPr/>
        </p:nvCxnSpPr>
        <p:spPr>
          <a:xfrm flipV="1">
            <a:off x="7180976" y="4663998"/>
            <a:ext cx="1631528" cy="677120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0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00B25-5A36-4EB8-B6DA-26204069B731}"/>
              </a:ext>
            </a:extLst>
          </p:cNvPr>
          <p:cNvSpPr txBox="1"/>
          <p:nvPr/>
        </p:nvSpPr>
        <p:spPr>
          <a:xfrm>
            <a:off x="560138" y="1309550"/>
            <a:ext cx="310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</a:rPr>
              <a:t>함께타요</a:t>
            </a:r>
            <a:r>
              <a:rPr lang="ko-KR" altLang="en-US" b="1" dirty="0">
                <a:solidFill>
                  <a:schemeClr val="tx2"/>
                </a:solidFill>
              </a:rPr>
              <a:t> 가입하기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8A7AFF-C2FF-46ED-9BB1-E4EF6AAD76C5}"/>
              </a:ext>
            </a:extLst>
          </p:cNvPr>
          <p:cNvSpPr/>
          <p:nvPr/>
        </p:nvSpPr>
        <p:spPr>
          <a:xfrm>
            <a:off x="560138" y="1651597"/>
            <a:ext cx="3105851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F622D3-C70D-4B46-8939-3C9161DB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8" y="2020929"/>
            <a:ext cx="7197799" cy="39859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4D3AC1-A060-4286-8B2F-8442C8270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19"/>
          <a:stretch/>
        </p:blipFill>
        <p:spPr>
          <a:xfrm>
            <a:off x="5452845" y="2764724"/>
            <a:ext cx="5991154" cy="36784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E9DB1D-F29A-4272-8484-AD8C7F7A10E0}"/>
              </a:ext>
            </a:extLst>
          </p:cNvPr>
          <p:cNvSpPr/>
          <p:nvPr/>
        </p:nvSpPr>
        <p:spPr>
          <a:xfrm>
            <a:off x="629174" y="4889781"/>
            <a:ext cx="1233181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A5ECE1-583C-4FBF-89EA-7A05C62534FB}"/>
              </a:ext>
            </a:extLst>
          </p:cNvPr>
          <p:cNvSpPr/>
          <p:nvPr/>
        </p:nvSpPr>
        <p:spPr>
          <a:xfrm>
            <a:off x="7225553" y="3733498"/>
            <a:ext cx="1834557" cy="2709641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088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함께 타요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E9A897-32D9-4D5D-90F2-D7C0D479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639" y="2140848"/>
            <a:ext cx="6156721" cy="4407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6EF08-2DAF-4543-A598-7290F9D02841}"/>
              </a:ext>
            </a:extLst>
          </p:cNvPr>
          <p:cNvSpPr txBox="1"/>
          <p:nvPr/>
        </p:nvSpPr>
        <p:spPr>
          <a:xfrm>
            <a:off x="560138" y="1309550"/>
            <a:ext cx="331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</a:rPr>
              <a:t>함께타요</a:t>
            </a:r>
            <a:r>
              <a:rPr lang="ko-KR" altLang="en-US" b="1" dirty="0">
                <a:solidFill>
                  <a:schemeClr val="tx2"/>
                </a:solidFill>
              </a:rPr>
              <a:t> 필터 및 </a:t>
            </a:r>
            <a:r>
              <a:rPr lang="ko-KR" altLang="en-US" b="1" dirty="0" err="1">
                <a:solidFill>
                  <a:schemeClr val="tx2"/>
                </a:solidFill>
              </a:rPr>
              <a:t>페이징</a:t>
            </a:r>
            <a:r>
              <a:rPr lang="ko-KR" altLang="en-US" b="1" dirty="0">
                <a:solidFill>
                  <a:schemeClr val="tx2"/>
                </a:solidFill>
              </a:rPr>
              <a:t> 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A31888-96D4-403D-84AD-857A82F62F7D}"/>
              </a:ext>
            </a:extLst>
          </p:cNvPr>
          <p:cNvSpPr/>
          <p:nvPr/>
        </p:nvSpPr>
        <p:spPr>
          <a:xfrm>
            <a:off x="560138" y="1651597"/>
            <a:ext cx="3313362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40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5" name="Picture 6" descr="스크린샷, 모니터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5616CB0A-784E-4C95-A67F-511E4A69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13336" y="2170583"/>
            <a:ext cx="7450114" cy="4190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C50533-C2F1-45E1-85AD-6C5C9E911BF6}"/>
              </a:ext>
            </a:extLst>
          </p:cNvPr>
          <p:cNvSpPr txBox="1"/>
          <p:nvPr/>
        </p:nvSpPr>
        <p:spPr>
          <a:xfrm>
            <a:off x="560138" y="1309550"/>
            <a:ext cx="264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관리자 </a:t>
            </a:r>
            <a:r>
              <a:rPr lang="en-US" altLang="ko-KR" b="1" dirty="0">
                <a:solidFill>
                  <a:schemeClr val="tx2"/>
                </a:solidFill>
              </a:rPr>
              <a:t>Main Page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7E3E99-26D9-4BDD-9BED-46C6D145872D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561688-B093-4A08-922F-511A07549842}"/>
              </a:ext>
            </a:extLst>
          </p:cNvPr>
          <p:cNvSpPr/>
          <p:nvPr/>
        </p:nvSpPr>
        <p:spPr>
          <a:xfrm>
            <a:off x="560138" y="1697316"/>
            <a:ext cx="4043784" cy="36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2"/>
                </a:solidFill>
              </a:rPr>
              <a:t> : </a:t>
            </a:r>
            <a:r>
              <a:rPr lang="ko-KR" altLang="en-US" sz="1600" dirty="0">
                <a:solidFill>
                  <a:schemeClr val="tx2"/>
                </a:solidFill>
              </a:rPr>
              <a:t>통계기능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로그인 기록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Picture 4" descr="모니터, 스크린샷, 검은색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230D402B-C0F9-4610-A251-4EC0BFC7E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13336" y="2170583"/>
            <a:ext cx="7450114" cy="4190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EEF18-EFAB-4F4C-8C6F-FDCD336F22F8}"/>
              </a:ext>
            </a:extLst>
          </p:cNvPr>
          <p:cNvSpPr txBox="1"/>
          <p:nvPr/>
        </p:nvSpPr>
        <p:spPr>
          <a:xfrm>
            <a:off x="560138" y="1309550"/>
            <a:ext cx="27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2"/>
                </a:solidFill>
              </a:rPr>
              <a:t>관리자 공지 게시판 등록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450D3-1142-4E3A-AFBB-533EF74BAC21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C0F86D-F5F6-42D5-BF49-074F3ABF8C60}"/>
              </a:ext>
            </a:extLst>
          </p:cNvPr>
          <p:cNvSpPr/>
          <p:nvPr/>
        </p:nvSpPr>
        <p:spPr>
          <a:xfrm>
            <a:off x="560138" y="1697316"/>
            <a:ext cx="4043784" cy="36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2"/>
                </a:solidFill>
              </a:rPr>
              <a:t> : </a:t>
            </a:r>
            <a:r>
              <a:rPr lang="ko-KR" altLang="en-US" sz="1600" dirty="0">
                <a:solidFill>
                  <a:schemeClr val="tx2"/>
                </a:solidFill>
              </a:rPr>
              <a:t>글번호로 검색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0970C9-A22A-4131-BAB3-D65D722B41E3}"/>
              </a:ext>
            </a:extLst>
          </p:cNvPr>
          <p:cNvSpPr/>
          <p:nvPr/>
        </p:nvSpPr>
        <p:spPr>
          <a:xfrm>
            <a:off x="3749879" y="3522375"/>
            <a:ext cx="2407640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08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프로그램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개발배경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5561FB-9D9A-4A57-89FA-F36BA2219D67}"/>
              </a:ext>
            </a:extLst>
          </p:cNvPr>
          <p:cNvGrpSpPr/>
          <p:nvPr/>
        </p:nvGrpSpPr>
        <p:grpSpPr>
          <a:xfrm>
            <a:off x="1356044" y="2026444"/>
            <a:ext cx="4056904" cy="4028375"/>
            <a:chOff x="1622744" y="2159794"/>
            <a:chExt cx="4056904" cy="40283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B194F43-1288-4BC4-B177-0B19D44F5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544" y="2159794"/>
              <a:ext cx="3102196" cy="310219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AE2CF8-9FBA-4735-BD14-D628F40A2B1A}"/>
                </a:ext>
              </a:extLst>
            </p:cNvPr>
            <p:cNvSpPr txBox="1"/>
            <p:nvPr/>
          </p:nvSpPr>
          <p:spPr>
            <a:xfrm>
              <a:off x="1622744" y="5172506"/>
              <a:ext cx="405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i="1" dirty="0">
                  <a:cs typeface="Aharoni" panose="02010803020104030203" pitchFamily="2" charset="-79"/>
                </a:rPr>
                <a:t>TAYO</a:t>
              </a:r>
              <a:r>
                <a:rPr lang="en-US" altLang="ko-KR" sz="6000" b="1" i="1" dirty="0">
                  <a:cs typeface="Aharoni" panose="02010803020104030203" pitchFamily="2" charset="-79"/>
                </a:rPr>
                <a:t>TAYO</a:t>
              </a:r>
              <a:endParaRPr lang="ko-KR" altLang="en-US" sz="6000" b="1" i="1" dirty="0">
                <a:cs typeface="Aharoni" panose="02010803020104030203" pitchFamily="2" charset="-79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6B9697-B191-4A23-A79B-77FDE69D0A95}"/>
              </a:ext>
            </a:extLst>
          </p:cNvPr>
          <p:cNvSpPr/>
          <p:nvPr/>
        </p:nvSpPr>
        <p:spPr>
          <a:xfrm>
            <a:off x="5275302" y="31109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개발배경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0A8A1CD-2286-4FF8-A8B8-C86D76548513}"/>
              </a:ext>
            </a:extLst>
          </p:cNvPr>
          <p:cNvSpPr/>
          <p:nvPr/>
        </p:nvSpPr>
        <p:spPr>
          <a:xfrm>
            <a:off x="5599815" y="3890404"/>
            <a:ext cx="1247775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88A3B-B55E-42DF-A8BA-3D1A2B0B6ACA}"/>
              </a:ext>
            </a:extLst>
          </p:cNvPr>
          <p:cNvSpPr txBox="1"/>
          <p:nvPr/>
        </p:nvSpPr>
        <p:spPr>
          <a:xfrm>
            <a:off x="7523498" y="2736242"/>
            <a:ext cx="43623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간결한 </a:t>
            </a:r>
            <a:r>
              <a:rPr lang="en-US" altLang="ko-KR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UI</a:t>
            </a:r>
          </a:p>
          <a:p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불필요한 기능 제거</a:t>
            </a:r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여행 일정 관리</a:t>
            </a:r>
          </a:p>
          <a:p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b="1" i="1" dirty="0">
                <a:highlight>
                  <a:srgbClr val="FFE699"/>
                </a:highlight>
                <a:latin typeface="휴먼모음T" panose="02030504000101010101" pitchFamily="18" charset="-127"/>
                <a:ea typeface="휴먼모음T" panose="02030504000101010101" pitchFamily="18" charset="-127"/>
              </a:rPr>
              <a:t>여행 전문 사이트</a:t>
            </a:r>
            <a:endParaRPr lang="en-US" altLang="ko-KR" sz="2400" b="1" i="1" dirty="0">
              <a:highlight>
                <a:srgbClr val="FFE699"/>
              </a:highligh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492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35FE5-DD27-4873-80A7-F82D4A30A29D}"/>
              </a:ext>
            </a:extLst>
          </p:cNvPr>
          <p:cNvSpPr txBox="1"/>
          <p:nvPr/>
        </p:nvSpPr>
        <p:spPr>
          <a:xfrm>
            <a:off x="560138" y="1309550"/>
            <a:ext cx="264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관리자 공지 글 등록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808AF2-FAFF-42BA-92C4-10214B0296C7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3F27C85-717C-4FDF-9EF7-1B18E9E10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905669" y="1935984"/>
            <a:ext cx="8380662" cy="471611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87611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35FE5-DD27-4873-80A7-F82D4A30A29D}"/>
              </a:ext>
            </a:extLst>
          </p:cNvPr>
          <p:cNvSpPr txBox="1"/>
          <p:nvPr/>
        </p:nvSpPr>
        <p:spPr>
          <a:xfrm>
            <a:off x="560138" y="1309550"/>
            <a:ext cx="27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관리자 </a:t>
            </a:r>
            <a:r>
              <a:rPr lang="ko-KR" altLang="en-US" b="1">
                <a:solidFill>
                  <a:schemeClr val="tx2"/>
                </a:solidFill>
              </a:rPr>
              <a:t>공지 게시판 </a:t>
            </a:r>
            <a:r>
              <a:rPr lang="ko-KR" altLang="en-US" b="1" dirty="0">
                <a:solidFill>
                  <a:schemeClr val="tx2"/>
                </a:solidFill>
              </a:rPr>
              <a:t>등록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808AF2-FAFF-42BA-92C4-10214B0296C7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212636-8990-44C7-8BA2-35905332E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16674" r="16837" b="17370"/>
          <a:stretch/>
        </p:blipFill>
        <p:spPr>
          <a:xfrm>
            <a:off x="2009775" y="1975209"/>
            <a:ext cx="8172450" cy="463244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99276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35FE5-DD27-4873-80A7-F82D4A30A29D}"/>
              </a:ext>
            </a:extLst>
          </p:cNvPr>
          <p:cNvSpPr txBox="1"/>
          <p:nvPr/>
        </p:nvSpPr>
        <p:spPr>
          <a:xfrm>
            <a:off x="560138" y="1309550"/>
            <a:ext cx="27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관리자 공지 게시판 삭제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808AF2-FAFF-42BA-92C4-10214B0296C7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66ACB1-5E7C-45E7-A0A9-3248DBC2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02760" y="1884566"/>
            <a:ext cx="9186480" cy="44065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7985F4-D266-48A0-9180-7E1F8B8AAD0C}"/>
              </a:ext>
            </a:extLst>
          </p:cNvPr>
          <p:cNvSpPr/>
          <p:nvPr/>
        </p:nvSpPr>
        <p:spPr>
          <a:xfrm>
            <a:off x="5167619" y="2951924"/>
            <a:ext cx="553674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323DCD-15AD-42CA-A4C2-B9795D22DCE4}"/>
              </a:ext>
            </a:extLst>
          </p:cNvPr>
          <p:cNvSpPr/>
          <p:nvPr/>
        </p:nvSpPr>
        <p:spPr>
          <a:xfrm>
            <a:off x="3319825" y="3888160"/>
            <a:ext cx="6629517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048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35FE5-DD27-4873-80A7-F82D4A30A29D}"/>
              </a:ext>
            </a:extLst>
          </p:cNvPr>
          <p:cNvSpPr txBox="1"/>
          <p:nvPr/>
        </p:nvSpPr>
        <p:spPr>
          <a:xfrm>
            <a:off x="560138" y="1309550"/>
            <a:ext cx="27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관리자 공지 게시판 삭제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808AF2-FAFF-42BA-92C4-10214B0296C7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74BDF1-C926-4E56-81FF-DD65AB78C08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13750" y="1889641"/>
            <a:ext cx="9164500" cy="4532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385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922B5-DC0D-42C1-90F1-CFE90AC2139A}"/>
              </a:ext>
            </a:extLst>
          </p:cNvPr>
          <p:cNvSpPr txBox="1"/>
          <p:nvPr/>
        </p:nvSpPr>
        <p:spPr>
          <a:xfrm>
            <a:off x="560138" y="1309550"/>
            <a:ext cx="27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회원 목록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F3FC87-7252-4E21-A4B1-CA6B20108CD5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CBE625-7929-4E31-BDC9-8DCF63DB7B13}"/>
              </a:ext>
            </a:extLst>
          </p:cNvPr>
          <p:cNvSpPr/>
          <p:nvPr/>
        </p:nvSpPr>
        <p:spPr>
          <a:xfrm>
            <a:off x="560138" y="1697316"/>
            <a:ext cx="4043784" cy="36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2"/>
                </a:solidFill>
              </a:rPr>
              <a:t> : </a:t>
            </a:r>
            <a:r>
              <a:rPr lang="ko-KR" altLang="en-US" sz="1600" dirty="0">
                <a:solidFill>
                  <a:schemeClr val="tx2"/>
                </a:solidFill>
              </a:rPr>
              <a:t>가입 회원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등급별 회원 수 확인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pic>
        <p:nvPicPr>
          <p:cNvPr id="11" name="Picture 4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E35CFE12-FBBF-429C-BC42-999F4CCAF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13336" y="2170262"/>
            <a:ext cx="7450114" cy="419069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488DED-BE70-4287-9C57-839AD24E1B3E}"/>
              </a:ext>
            </a:extLst>
          </p:cNvPr>
          <p:cNvSpPr/>
          <p:nvPr/>
        </p:nvSpPr>
        <p:spPr>
          <a:xfrm>
            <a:off x="8464493" y="4065939"/>
            <a:ext cx="553674" cy="1797965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063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36622" y="390062"/>
            <a:ext cx="4063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페이지 소개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관리자페이지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ECB48-7115-44D6-88BE-6C12F4D88D6C}"/>
              </a:ext>
            </a:extLst>
          </p:cNvPr>
          <p:cNvSpPr txBox="1"/>
          <p:nvPr/>
        </p:nvSpPr>
        <p:spPr>
          <a:xfrm>
            <a:off x="560138" y="1309550"/>
            <a:ext cx="27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회원 목록 검색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4B7CE7-E555-422A-8960-2DA649B3F3B7}"/>
              </a:ext>
            </a:extLst>
          </p:cNvPr>
          <p:cNvSpPr/>
          <p:nvPr/>
        </p:nvSpPr>
        <p:spPr>
          <a:xfrm>
            <a:off x="560138" y="1651597"/>
            <a:ext cx="2753513" cy="45719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FB6F72-A006-4386-853D-4161A68EA5A2}"/>
              </a:ext>
            </a:extLst>
          </p:cNvPr>
          <p:cNvSpPr/>
          <p:nvPr/>
        </p:nvSpPr>
        <p:spPr>
          <a:xfrm>
            <a:off x="560138" y="1697316"/>
            <a:ext cx="4043784" cy="36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2"/>
                </a:solidFill>
              </a:rPr>
              <a:t> : </a:t>
            </a:r>
            <a:r>
              <a:rPr lang="ko-KR" altLang="en-US" sz="1600" dirty="0">
                <a:solidFill>
                  <a:schemeClr val="tx2"/>
                </a:solidFill>
              </a:rPr>
              <a:t>이메일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이름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성별 별로 검색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pic>
        <p:nvPicPr>
          <p:cNvPr id="11" name="Picture 4" descr="모니터, 스크린샷, 화면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370D9E91-7074-4A06-8A16-F8908609E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13335" y="2170261"/>
            <a:ext cx="7450113" cy="41906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E48167-31FB-40A2-8C70-91C496CC1C91}"/>
              </a:ext>
            </a:extLst>
          </p:cNvPr>
          <p:cNvSpPr/>
          <p:nvPr/>
        </p:nvSpPr>
        <p:spPr>
          <a:xfrm>
            <a:off x="3800212" y="5376343"/>
            <a:ext cx="2055303" cy="914746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00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41"/>
            <a:ext cx="53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480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77693" y="3053902"/>
            <a:ext cx="8016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i="1" dirty="0">
                <a:solidFill>
                  <a:schemeClr val="bg1"/>
                </a:solidFill>
                <a:cs typeface="Aharoni" panose="02010803020104030203" pitchFamily="2" charset="-79"/>
              </a:rPr>
              <a:t>페이지 시연</a:t>
            </a:r>
            <a:endParaRPr lang="en-US" altLang="ko-KR" sz="6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" name="순서도: 지연 1"/>
          <p:cNvSpPr/>
          <p:nvPr/>
        </p:nvSpPr>
        <p:spPr>
          <a:xfrm>
            <a:off x="0" y="3235691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84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41"/>
            <a:ext cx="53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480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66002" y="2787735"/>
            <a:ext cx="4938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i="1" dirty="0">
                <a:solidFill>
                  <a:schemeClr val="bg1"/>
                </a:solidFill>
                <a:cs typeface="Aharoni" panose="02010803020104030203" pitchFamily="2" charset="-79"/>
              </a:rPr>
              <a:t>Q &amp; A</a:t>
            </a:r>
          </a:p>
        </p:txBody>
      </p:sp>
      <p:sp>
        <p:nvSpPr>
          <p:cNvPr id="2" name="순서도: 지연 1"/>
          <p:cNvSpPr/>
          <p:nvPr/>
        </p:nvSpPr>
        <p:spPr>
          <a:xfrm>
            <a:off x="0" y="3235691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9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프로그램 소개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주요기능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B370C-AE88-4403-B74A-1A41DDC695FA}"/>
              </a:ext>
            </a:extLst>
          </p:cNvPr>
          <p:cNvGrpSpPr/>
          <p:nvPr/>
        </p:nvGrpSpPr>
        <p:grpSpPr>
          <a:xfrm>
            <a:off x="9404766" y="2117207"/>
            <a:ext cx="2506162" cy="2433086"/>
            <a:chOff x="9098324" y="2522127"/>
            <a:chExt cx="2506162" cy="243308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3E81CCB-93E5-4A86-9BED-FDAD6CB1D931}"/>
                </a:ext>
              </a:extLst>
            </p:cNvPr>
            <p:cNvSpPr/>
            <p:nvPr/>
          </p:nvSpPr>
          <p:spPr>
            <a:xfrm>
              <a:off x="9098324" y="2522127"/>
              <a:ext cx="2506162" cy="2433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D7487E1-D1A2-443B-B3C2-0AD17BC1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196" y="2897511"/>
              <a:ext cx="1536630" cy="1536630"/>
            </a:xfrm>
            <a:prstGeom prst="rect">
              <a:avLst/>
            </a:prstGeom>
            <a:grpFill/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53A531-059B-48F2-9A94-575A63DD185F}"/>
              </a:ext>
            </a:extLst>
          </p:cNvPr>
          <p:cNvGrpSpPr/>
          <p:nvPr/>
        </p:nvGrpSpPr>
        <p:grpSpPr>
          <a:xfrm>
            <a:off x="3525502" y="2117207"/>
            <a:ext cx="2506162" cy="2433086"/>
            <a:chOff x="3544076" y="2522127"/>
            <a:chExt cx="2506162" cy="243308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A7492B8-14DD-4BFF-8697-47576F2C850A}"/>
                </a:ext>
              </a:extLst>
            </p:cNvPr>
            <p:cNvSpPr/>
            <p:nvPr/>
          </p:nvSpPr>
          <p:spPr>
            <a:xfrm>
              <a:off x="3544076" y="2522127"/>
              <a:ext cx="2506162" cy="2433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BFF1C1-04C6-484F-9F43-65EBD63B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945" y="2914544"/>
              <a:ext cx="1474331" cy="1474331"/>
            </a:xfrm>
            <a:prstGeom prst="rect">
              <a:avLst/>
            </a:prstGeom>
            <a:grpFill/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B25DB0-CE80-4432-B357-C4F9ED6C3505}"/>
              </a:ext>
            </a:extLst>
          </p:cNvPr>
          <p:cNvGrpSpPr/>
          <p:nvPr/>
        </p:nvGrpSpPr>
        <p:grpSpPr>
          <a:xfrm>
            <a:off x="6465134" y="2117207"/>
            <a:ext cx="2506162" cy="2433086"/>
            <a:chOff x="6247170" y="2522127"/>
            <a:chExt cx="2506162" cy="243308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3A6EC2-0897-4C3E-9216-AD6451CCD1D1}"/>
                </a:ext>
              </a:extLst>
            </p:cNvPr>
            <p:cNvSpPr/>
            <p:nvPr/>
          </p:nvSpPr>
          <p:spPr>
            <a:xfrm>
              <a:off x="6247170" y="2522127"/>
              <a:ext cx="2506162" cy="2433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5915EB4-339D-4554-B1FE-C1ECCEF6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598" y="2936416"/>
              <a:ext cx="1536630" cy="1536630"/>
            </a:xfrm>
            <a:prstGeom prst="rect">
              <a:avLst/>
            </a:prstGeom>
            <a:grpFill/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129AB1-4A0C-4FCB-A764-9F9E68853CDE}"/>
              </a:ext>
            </a:extLst>
          </p:cNvPr>
          <p:cNvGrpSpPr/>
          <p:nvPr/>
        </p:nvGrpSpPr>
        <p:grpSpPr>
          <a:xfrm>
            <a:off x="585870" y="2117207"/>
            <a:ext cx="2506162" cy="2433086"/>
            <a:chOff x="570794" y="2522127"/>
            <a:chExt cx="2506162" cy="243308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89351B2-1B68-4EB3-B828-DC2255B5A535}"/>
                </a:ext>
              </a:extLst>
            </p:cNvPr>
            <p:cNvSpPr/>
            <p:nvPr/>
          </p:nvSpPr>
          <p:spPr>
            <a:xfrm>
              <a:off x="570794" y="2522127"/>
              <a:ext cx="2506162" cy="24330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205A0C-2F86-4AB4-85B0-12593EE5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29" y="2914544"/>
              <a:ext cx="1582320" cy="1582320"/>
            </a:xfrm>
            <a:prstGeom prst="rect">
              <a:avLst/>
            </a:prstGeom>
            <a:grpFill/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89C88C-3D3D-4DC1-9012-9CA519B69178}"/>
              </a:ext>
            </a:extLst>
          </p:cNvPr>
          <p:cNvSpPr txBox="1"/>
          <p:nvPr/>
        </p:nvSpPr>
        <p:spPr>
          <a:xfrm>
            <a:off x="888183" y="4788057"/>
            <a:ext cx="2097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여행지 추천</a:t>
            </a:r>
            <a:endParaRPr lang="en-US" altLang="ko-KR" sz="2000" b="1" kern="0" dirty="0">
              <a:latin typeface="+mj-ea"/>
              <a:ea typeface="+mj-ea"/>
            </a:endParaRPr>
          </a:p>
          <a:p>
            <a:pPr algn="ctr"/>
            <a:r>
              <a:rPr lang="en-US" altLang="ko-KR" sz="2000" b="1" kern="0" dirty="0">
                <a:latin typeface="+mj-ea"/>
                <a:ea typeface="+mj-ea"/>
              </a:rPr>
              <a:t>(</a:t>
            </a:r>
            <a:r>
              <a:rPr lang="ko-KR" altLang="en-US" sz="2000" b="1" kern="0" dirty="0">
                <a:latin typeface="+mj-ea"/>
                <a:ea typeface="+mj-ea"/>
              </a:rPr>
              <a:t>관광지 </a:t>
            </a:r>
            <a:r>
              <a:rPr lang="en-US" altLang="ko-KR" sz="2000" b="1" kern="0" dirty="0">
                <a:latin typeface="+mj-ea"/>
                <a:ea typeface="+mj-ea"/>
              </a:rPr>
              <a:t>/ </a:t>
            </a:r>
            <a:r>
              <a:rPr lang="ko-KR" altLang="en-US" sz="2000" b="1" kern="0" dirty="0">
                <a:latin typeface="+mj-ea"/>
                <a:ea typeface="+mj-ea"/>
              </a:rPr>
              <a:t>맛집</a:t>
            </a:r>
            <a:r>
              <a:rPr lang="en-US" altLang="ko-KR" sz="2000" b="1" kern="0" dirty="0">
                <a:latin typeface="+mj-ea"/>
                <a:ea typeface="+mj-ea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52FDF-4608-4525-BB21-04B6C6FDA5ED}"/>
              </a:ext>
            </a:extLst>
          </p:cNvPr>
          <p:cNvSpPr txBox="1"/>
          <p:nvPr/>
        </p:nvSpPr>
        <p:spPr>
          <a:xfrm>
            <a:off x="3059703" y="4941945"/>
            <a:ext cx="34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여행일정 설계</a:t>
            </a:r>
            <a:r>
              <a:rPr lang="en-US" altLang="ko-KR" sz="2000" b="1" kern="0" dirty="0">
                <a:latin typeface="+mj-ea"/>
                <a:ea typeface="+mj-ea"/>
              </a:rPr>
              <a:t>/</a:t>
            </a:r>
            <a:r>
              <a:rPr lang="ko-KR" altLang="en-US" sz="2000" b="1" kern="0" dirty="0">
                <a:latin typeface="+mj-ea"/>
                <a:ea typeface="+mj-ea"/>
              </a:rPr>
              <a:t>추천</a:t>
            </a:r>
            <a:endParaRPr lang="en-US" altLang="ko-KR" sz="2000" b="1" kern="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2FF15-AEB8-46F4-9912-EDB1B2F98B2E}"/>
              </a:ext>
            </a:extLst>
          </p:cNvPr>
          <p:cNvSpPr txBox="1"/>
          <p:nvPr/>
        </p:nvSpPr>
        <p:spPr>
          <a:xfrm>
            <a:off x="6046997" y="4941945"/>
            <a:ext cx="34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여행 동행 구하기</a:t>
            </a:r>
            <a:endParaRPr lang="en-US" altLang="ko-KR" sz="2000" b="1" kern="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8C3E16-11B4-48E1-93FA-1A9B6E37ABC1}"/>
              </a:ext>
            </a:extLst>
          </p:cNvPr>
          <p:cNvSpPr txBox="1"/>
          <p:nvPr/>
        </p:nvSpPr>
        <p:spPr>
          <a:xfrm>
            <a:off x="8938967" y="4941945"/>
            <a:ext cx="34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dirty="0">
                <a:latin typeface="+mj-ea"/>
                <a:ea typeface="+mj-ea"/>
              </a:rPr>
              <a:t>관리자 통계</a:t>
            </a:r>
            <a:endParaRPr lang="en-US" altLang="ko-KR" sz="2000" b="1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010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669E4-2A0B-4854-BFA0-D67436A4E3E0}"/>
              </a:ext>
            </a:extLst>
          </p:cNvPr>
          <p:cNvSpPr txBox="1"/>
          <p:nvPr/>
        </p:nvSpPr>
        <p:spPr>
          <a:xfrm>
            <a:off x="3652837" y="2935357"/>
            <a:ext cx="4886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</a:rPr>
              <a:t>개발 환경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/>
              <a:b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</a:b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Google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검색 또는 </a:t>
              </a: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URL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입력</a:t>
              </a:r>
            </a:p>
            <a:p>
              <a:br>
                <a:rPr lang="ko-KR" altLang="en-US" dirty="0">
                  <a:solidFill>
                    <a:srgbClr val="000000"/>
                  </a:solidFill>
                  <a:latin typeface="Segoe UI" panose="020B0502040204020203" pitchFamily="34" charset="0"/>
                </a:rPr>
              </a:br>
              <a:endParaRPr lang="ko-KR" altLang="en-US" dirty="0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개발 환경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언어 </a:t>
            </a:r>
            <a:r>
              <a:rPr lang="en-US" altLang="ko-KR" sz="2000" b="1" dirty="0">
                <a:solidFill>
                  <a:schemeClr val="bg1"/>
                </a:solidFill>
              </a:rPr>
              <a:t>/ Tool</a:t>
            </a:r>
          </a:p>
          <a:p>
            <a:endParaRPr lang="ko-KR" altLang="en-US" dirty="0"/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B37C807A-D196-4A0A-A78B-14F04BB6893E}"/>
              </a:ext>
            </a:extLst>
          </p:cNvPr>
          <p:cNvSpPr/>
          <p:nvPr/>
        </p:nvSpPr>
        <p:spPr>
          <a:xfrm rot="16200000">
            <a:off x="9281932" y="2548570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185A4AE1-EE81-4578-A972-E7CC2C57F40D}"/>
              </a:ext>
            </a:extLst>
          </p:cNvPr>
          <p:cNvSpPr/>
          <p:nvPr/>
        </p:nvSpPr>
        <p:spPr>
          <a:xfrm rot="16200000">
            <a:off x="6508091" y="2548570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79B8A266-E1F5-43BC-B2D3-B02F383E9BB2}"/>
              </a:ext>
            </a:extLst>
          </p:cNvPr>
          <p:cNvSpPr/>
          <p:nvPr/>
        </p:nvSpPr>
        <p:spPr>
          <a:xfrm rot="16200000">
            <a:off x="3734249" y="2520164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1D22E3-42DB-4660-A24F-9CFA8568AD24}"/>
              </a:ext>
            </a:extLst>
          </p:cNvPr>
          <p:cNvSpPr/>
          <p:nvPr/>
        </p:nvSpPr>
        <p:spPr>
          <a:xfrm>
            <a:off x="713862" y="4420094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Eclipse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78A484-740B-4521-9826-7160AB269CBE}"/>
              </a:ext>
            </a:extLst>
          </p:cNvPr>
          <p:cNvSpPr/>
          <p:nvPr/>
        </p:nvSpPr>
        <p:spPr>
          <a:xfrm>
            <a:off x="3487704" y="4420094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Oracle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E1CF2C1-F65C-49BD-9F62-6E48379D783A}"/>
              </a:ext>
            </a:extLst>
          </p:cNvPr>
          <p:cNvGrpSpPr/>
          <p:nvPr/>
        </p:nvGrpSpPr>
        <p:grpSpPr>
          <a:xfrm>
            <a:off x="4044795" y="4231163"/>
            <a:ext cx="1466592" cy="262043"/>
            <a:chOff x="8177948" y="5123577"/>
            <a:chExt cx="1466592" cy="262043"/>
          </a:xfrm>
        </p:grpSpPr>
        <p:sp>
          <p:nvSpPr>
            <p:cNvPr id="67" name="모서리가 둥근 직사각형 95">
              <a:extLst>
                <a:ext uri="{FF2B5EF4-FFF2-40B4-BE49-F238E27FC236}">
                  <a16:creationId xmlns:a16="http://schemas.microsoft.com/office/drawing/2014/main" id="{EE934275-07D0-49C6-9229-41A4C462CEF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DB</a:t>
              </a:r>
            </a:p>
          </p:txBody>
        </p:sp>
        <p:sp>
          <p:nvSpPr>
            <p:cNvPr id="68" name="모서리가 둥근 직사각형 96">
              <a:extLst>
                <a:ext uri="{FF2B5EF4-FFF2-40B4-BE49-F238E27FC236}">
                  <a16:creationId xmlns:a16="http://schemas.microsoft.com/office/drawing/2014/main" id="{4872CC3E-8F0C-4B1A-B73D-11C4654BB24E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BDC1B38-F1B5-4773-917A-591E400569FD}"/>
              </a:ext>
            </a:extLst>
          </p:cNvPr>
          <p:cNvGrpSpPr/>
          <p:nvPr/>
        </p:nvGrpSpPr>
        <p:grpSpPr>
          <a:xfrm>
            <a:off x="6818637" y="4231163"/>
            <a:ext cx="1466592" cy="262043"/>
            <a:chOff x="8177948" y="5123577"/>
            <a:chExt cx="1466592" cy="262043"/>
          </a:xfrm>
        </p:grpSpPr>
        <p:sp>
          <p:nvSpPr>
            <p:cNvPr id="70" name="모서리가 둥근 직사각형 98">
              <a:extLst>
                <a:ext uri="{FF2B5EF4-FFF2-40B4-BE49-F238E27FC236}">
                  <a16:creationId xmlns:a16="http://schemas.microsoft.com/office/drawing/2014/main" id="{C7C7E421-56A0-41B0-9EEB-ECCCD3AE5E41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HTML5</a:t>
              </a:r>
            </a:p>
          </p:txBody>
        </p:sp>
        <p:sp>
          <p:nvSpPr>
            <p:cNvPr id="71" name="모서리가 둥근 직사각형 99">
              <a:extLst>
                <a:ext uri="{FF2B5EF4-FFF2-40B4-BE49-F238E27FC236}">
                  <a16:creationId xmlns:a16="http://schemas.microsoft.com/office/drawing/2014/main" id="{5BB46567-B5C5-4790-A3B3-D7A6D4AABAE7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404728C-85D5-49F6-B393-E1C09F727D81}"/>
              </a:ext>
            </a:extLst>
          </p:cNvPr>
          <p:cNvGrpSpPr/>
          <p:nvPr/>
        </p:nvGrpSpPr>
        <p:grpSpPr>
          <a:xfrm>
            <a:off x="9592479" y="4231163"/>
            <a:ext cx="1466592" cy="262043"/>
            <a:chOff x="8177948" y="5123577"/>
            <a:chExt cx="1466592" cy="262043"/>
          </a:xfrm>
        </p:grpSpPr>
        <p:sp>
          <p:nvSpPr>
            <p:cNvPr id="73" name="모서리가 둥근 직사각형 101">
              <a:extLst>
                <a:ext uri="{FF2B5EF4-FFF2-40B4-BE49-F238E27FC236}">
                  <a16:creationId xmlns:a16="http://schemas.microsoft.com/office/drawing/2014/main" id="{A26A7BEE-17DB-4562-BCDA-279C10265D83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</a:rPr>
                <a:t>BootStrap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모서리가 둥근 직사각형 102">
              <a:extLst>
                <a:ext uri="{FF2B5EF4-FFF2-40B4-BE49-F238E27FC236}">
                  <a16:creationId xmlns:a16="http://schemas.microsoft.com/office/drawing/2014/main" id="{0D6CEBA0-E1B5-4C2B-A632-7E6C8BC655A2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6284578-4CBD-415F-8B2B-367ACAF7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12" y="3034123"/>
            <a:ext cx="1738161" cy="753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4CC808-C2E8-479C-9A15-DCCDBE71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52" y="2753684"/>
            <a:ext cx="958141" cy="1369343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0F1AA9C6-BB22-4C02-B127-0888C512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96" y="2914947"/>
            <a:ext cx="1781129" cy="10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42598E17-E07D-4699-A5B4-1B52F82FC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79" y="2739932"/>
            <a:ext cx="1466593" cy="146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clipseì ëí ì´ë¯¸ì§ ê²ìê²°ê³¼">
            <a:extLst>
              <a:ext uri="{FF2B5EF4-FFF2-40B4-BE49-F238E27FC236}">
                <a16:creationId xmlns:a16="http://schemas.microsoft.com/office/drawing/2014/main" id="{A3A28FFB-3386-4544-8ABF-54862A9B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59" y="2749288"/>
            <a:ext cx="566354" cy="5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육각형 58">
            <a:extLst>
              <a:ext uri="{FF2B5EF4-FFF2-40B4-BE49-F238E27FC236}">
                <a16:creationId xmlns:a16="http://schemas.microsoft.com/office/drawing/2014/main" id="{783136D2-D654-45FC-9E1D-4B5FCA9BEEF6}"/>
              </a:ext>
            </a:extLst>
          </p:cNvPr>
          <p:cNvSpPr/>
          <p:nvPr/>
        </p:nvSpPr>
        <p:spPr>
          <a:xfrm rot="16200000">
            <a:off x="960407" y="2520161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F4D5365-3A48-4F81-B88B-E614AD1ADAD4}"/>
              </a:ext>
            </a:extLst>
          </p:cNvPr>
          <p:cNvGrpSpPr/>
          <p:nvPr/>
        </p:nvGrpSpPr>
        <p:grpSpPr>
          <a:xfrm>
            <a:off x="1270383" y="4231163"/>
            <a:ext cx="1466592" cy="262043"/>
            <a:chOff x="8177948" y="5123577"/>
            <a:chExt cx="1466592" cy="262043"/>
          </a:xfrm>
        </p:grpSpPr>
        <p:sp>
          <p:nvSpPr>
            <p:cNvPr id="82" name="모서리가 둥근 직사각형 91">
              <a:extLst>
                <a:ext uri="{FF2B5EF4-FFF2-40B4-BE49-F238E27FC236}">
                  <a16:creationId xmlns:a16="http://schemas.microsoft.com/office/drawing/2014/main" id="{039361C3-C8B1-47ED-9C59-C997F08B88B3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JAVA </a:t>
              </a:r>
            </a:p>
          </p:txBody>
        </p:sp>
        <p:sp>
          <p:nvSpPr>
            <p:cNvPr id="83" name="모서리가 둥근 직사각형 92">
              <a:extLst>
                <a:ext uri="{FF2B5EF4-FFF2-40B4-BE49-F238E27FC236}">
                  <a16:creationId xmlns:a16="http://schemas.microsoft.com/office/drawing/2014/main" id="{7E1C3E40-D5D6-4017-AF44-15AFA5BEAA34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1ECA8C3-89AC-4A97-A00A-74C1B14A7753}"/>
              </a:ext>
            </a:extLst>
          </p:cNvPr>
          <p:cNvGrpSpPr/>
          <p:nvPr/>
        </p:nvGrpSpPr>
        <p:grpSpPr>
          <a:xfrm>
            <a:off x="1270383" y="4231163"/>
            <a:ext cx="1466592" cy="262043"/>
            <a:chOff x="8177948" y="5123577"/>
            <a:chExt cx="1466592" cy="262043"/>
          </a:xfrm>
        </p:grpSpPr>
        <p:sp>
          <p:nvSpPr>
            <p:cNvPr id="64" name="모서리가 둥근 직사각형 91">
              <a:extLst>
                <a:ext uri="{FF2B5EF4-FFF2-40B4-BE49-F238E27FC236}">
                  <a16:creationId xmlns:a16="http://schemas.microsoft.com/office/drawing/2014/main" id="{54286DD4-9AF8-4691-9E9F-7754C56D1C84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JAVA </a:t>
              </a:r>
            </a:p>
          </p:txBody>
        </p:sp>
        <p:sp>
          <p:nvSpPr>
            <p:cNvPr id="65" name="모서리가 둥근 직사각형 92">
              <a:extLst>
                <a:ext uri="{FF2B5EF4-FFF2-40B4-BE49-F238E27FC236}">
                  <a16:creationId xmlns:a16="http://schemas.microsoft.com/office/drawing/2014/main" id="{E30B6DEC-A4C5-4784-A7F9-EE27B8681A73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34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/>
              <a:b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</a:b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Google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검색 또는 </a:t>
              </a: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URL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입력</a:t>
              </a:r>
            </a:p>
            <a:p>
              <a:br>
                <a:rPr lang="ko-KR" altLang="en-US" dirty="0">
                  <a:solidFill>
                    <a:srgbClr val="000000"/>
                  </a:solidFill>
                  <a:latin typeface="Segoe UI" panose="020B0502040204020203" pitchFamily="34" charset="0"/>
                </a:rPr>
              </a:br>
              <a:endParaRPr lang="ko-KR" altLang="en-US" dirty="0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개발 환경 </a:t>
            </a:r>
            <a:r>
              <a:rPr lang="en-US" altLang="ko-KR" sz="2000" b="1" dirty="0">
                <a:solidFill>
                  <a:schemeClr val="bg1"/>
                </a:solidFill>
              </a:rPr>
              <a:t>- API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6165E4-6CDE-4F02-ACAE-523911947A3A}"/>
              </a:ext>
            </a:extLst>
          </p:cNvPr>
          <p:cNvGrpSpPr/>
          <p:nvPr/>
        </p:nvGrpSpPr>
        <p:grpSpPr>
          <a:xfrm>
            <a:off x="1736840" y="2226377"/>
            <a:ext cx="8718321" cy="2772154"/>
            <a:chOff x="1936750" y="2226377"/>
            <a:chExt cx="8718321" cy="27721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49028CB-2473-42E8-8E85-BD86EC8AB2E7}"/>
                </a:ext>
              </a:extLst>
            </p:cNvPr>
            <p:cNvGrpSpPr/>
            <p:nvPr/>
          </p:nvGrpSpPr>
          <p:grpSpPr>
            <a:xfrm>
              <a:off x="1936750" y="2226377"/>
              <a:ext cx="2580775" cy="2772154"/>
              <a:chOff x="713862" y="2366882"/>
              <a:chExt cx="2580775" cy="2772154"/>
            </a:xfrm>
          </p:grpSpPr>
          <p:sp>
            <p:nvSpPr>
              <p:cNvPr id="33" name="육각형 32">
                <a:extLst>
                  <a:ext uri="{FF2B5EF4-FFF2-40B4-BE49-F238E27FC236}">
                    <a16:creationId xmlns:a16="http://schemas.microsoft.com/office/drawing/2014/main" id="{D9679EC8-D9B8-4317-AF6B-9AD9549E8A41}"/>
                  </a:ext>
                </a:extLst>
              </p:cNvPr>
              <p:cNvSpPr/>
              <p:nvPr/>
            </p:nvSpPr>
            <p:spPr>
              <a:xfrm rot="16200000">
                <a:off x="960407" y="2520161"/>
                <a:ext cx="2087687" cy="1781129"/>
              </a:xfrm>
              <a:prstGeom prst="hexagon">
                <a:avLst>
                  <a:gd name="adj" fmla="val 29575"/>
                  <a:gd name="vf" fmla="val 115470"/>
                </a:avLst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3443FA2-FFF8-4585-8A77-FAE43B025FD9}"/>
                  </a:ext>
                </a:extLst>
              </p:cNvPr>
              <p:cNvSpPr/>
              <p:nvPr/>
            </p:nvSpPr>
            <p:spPr>
              <a:xfrm>
                <a:off x="713862" y="4765151"/>
                <a:ext cx="2580775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지도 </a:t>
                </a:r>
                <a:r>
                  <a:rPr lang="en-US" altLang="ko-KR" sz="1400" b="1" dirty="0">
                    <a:solidFill>
                      <a:schemeClr val="tx2">
                        <a:lumMod val="75000"/>
                      </a:schemeClr>
                    </a:solidFill>
                  </a:rPr>
                  <a:t>API</a:t>
                </a: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46D645D1-9316-42CB-A0A6-9FF0891858CB}"/>
                  </a:ext>
                </a:extLst>
              </p:cNvPr>
              <p:cNvGrpSpPr/>
              <p:nvPr/>
            </p:nvGrpSpPr>
            <p:grpSpPr>
              <a:xfrm>
                <a:off x="1270953" y="4239608"/>
                <a:ext cx="1466592" cy="262043"/>
                <a:chOff x="8177948" y="5123577"/>
                <a:chExt cx="1466592" cy="262043"/>
              </a:xfrm>
            </p:grpSpPr>
            <p:sp>
              <p:nvSpPr>
                <p:cNvPr id="48" name="모서리가 둥근 직사각형 91">
                  <a:extLst>
                    <a:ext uri="{FF2B5EF4-FFF2-40B4-BE49-F238E27FC236}">
                      <a16:creationId xmlns:a16="http://schemas.microsoft.com/office/drawing/2014/main" id="{DF92FE9A-26D0-4E36-A193-A6EDA85B2262}"/>
                    </a:ext>
                  </a:extLst>
                </p:cNvPr>
                <p:cNvSpPr/>
                <p:nvPr/>
              </p:nvSpPr>
              <p:spPr>
                <a:xfrm>
                  <a:off x="8177948" y="5123577"/>
                  <a:ext cx="1466592" cy="26204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b="1" dirty="0" err="1">
                      <a:solidFill>
                        <a:prstClr val="white"/>
                      </a:solidFill>
                    </a:rPr>
                    <a:t>Daum</a:t>
                  </a:r>
                  <a:r>
                    <a:rPr lang="en-US" altLang="ko-KR" sz="1200" b="1" dirty="0">
                      <a:solidFill>
                        <a:prstClr val="white"/>
                      </a:solidFill>
                    </a:rPr>
                    <a:t> Map </a:t>
                  </a:r>
                </a:p>
              </p:txBody>
            </p:sp>
            <p:sp>
              <p:nvSpPr>
                <p:cNvPr id="49" name="모서리가 둥근 직사각형 92">
                  <a:extLst>
                    <a:ext uri="{FF2B5EF4-FFF2-40B4-BE49-F238E27FC236}">
                      <a16:creationId xmlns:a16="http://schemas.microsoft.com/office/drawing/2014/main" id="{2F857669-8FE1-4A89-B35A-1088D8B7BB44}"/>
                    </a:ext>
                  </a:extLst>
                </p:cNvPr>
                <p:cNvSpPr/>
                <p:nvPr/>
              </p:nvSpPr>
              <p:spPr>
                <a:xfrm>
                  <a:off x="8283422" y="5200598"/>
                  <a:ext cx="108000" cy="108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noFill/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9ECD3BA-2D05-465F-92E1-23A97B384C09}"/>
                  </a:ext>
                </a:extLst>
              </p:cNvPr>
              <p:cNvGrpSpPr/>
              <p:nvPr/>
            </p:nvGrpSpPr>
            <p:grpSpPr>
              <a:xfrm>
                <a:off x="1465076" y="2737318"/>
                <a:ext cx="1078345" cy="1305229"/>
                <a:chOff x="1356296" y="4788324"/>
                <a:chExt cx="1078345" cy="1305229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69FA1C3-F3E0-405A-AE8D-A1426E011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56296" y="5009115"/>
                  <a:ext cx="1078345" cy="1084438"/>
                </a:xfrm>
                <a:prstGeom prst="rect">
                  <a:avLst/>
                </a:prstGeom>
              </p:spPr>
            </p:pic>
            <p:pic>
              <p:nvPicPr>
                <p:cNvPr id="1032" name="Picture 8" descr="Daum mapì ëí ì´ë¯¸ì§ ê²ìê²°ê³¼">
                  <a:extLst>
                    <a:ext uri="{FF2B5EF4-FFF2-40B4-BE49-F238E27FC236}">
                      <a16:creationId xmlns:a16="http://schemas.microsoft.com/office/drawing/2014/main" id="{0BA0D99F-CA70-421C-BD6D-BFF4812C3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03964" y="4788324"/>
                  <a:ext cx="1005403" cy="406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B0B2CC2-62AB-4EF8-906D-1052C1FAFE93}"/>
                </a:ext>
              </a:extLst>
            </p:cNvPr>
            <p:cNvGrpSpPr/>
            <p:nvPr/>
          </p:nvGrpSpPr>
          <p:grpSpPr>
            <a:xfrm>
              <a:off x="5005523" y="2226377"/>
              <a:ext cx="2580775" cy="2743745"/>
              <a:chOff x="6261546" y="2395291"/>
              <a:chExt cx="2580775" cy="2743745"/>
            </a:xfrm>
          </p:grpSpPr>
          <p:sp>
            <p:nvSpPr>
              <p:cNvPr id="31" name="육각형 30">
                <a:extLst>
                  <a:ext uri="{FF2B5EF4-FFF2-40B4-BE49-F238E27FC236}">
                    <a16:creationId xmlns:a16="http://schemas.microsoft.com/office/drawing/2014/main" id="{EF5753E8-4F7C-4680-80A5-1C65DC4D7983}"/>
                  </a:ext>
                </a:extLst>
              </p:cNvPr>
              <p:cNvSpPr/>
              <p:nvPr/>
            </p:nvSpPr>
            <p:spPr>
              <a:xfrm rot="16200000">
                <a:off x="6508091" y="2548570"/>
                <a:ext cx="2087687" cy="1781129"/>
              </a:xfrm>
              <a:prstGeom prst="hexagon">
                <a:avLst>
                  <a:gd name="adj" fmla="val 29575"/>
                  <a:gd name="vf" fmla="val 115470"/>
                </a:avLst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CECF657-3BF4-4487-A550-55E6394801F4}"/>
                  </a:ext>
                </a:extLst>
              </p:cNvPr>
              <p:cNvSpPr/>
              <p:nvPr/>
            </p:nvSpPr>
            <p:spPr>
              <a:xfrm>
                <a:off x="6261546" y="4765151"/>
                <a:ext cx="2580775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관광지 </a:t>
                </a:r>
                <a:r>
                  <a:rPr lang="en-US" altLang="ko-KR" sz="1400" b="1" dirty="0">
                    <a:solidFill>
                      <a:schemeClr val="tx2">
                        <a:lumMod val="75000"/>
                      </a:schemeClr>
                    </a:solidFill>
                  </a:rPr>
                  <a:t>/ </a:t>
                </a:r>
                <a:r>
                  <a:rPr lang="ko-KR" alt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기타</a:t>
                </a:r>
                <a:endParaRPr lang="ko-KR" altLang="en-US" sz="10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0C82177-B3B4-4076-BC48-E896A0BE687A}"/>
                  </a:ext>
                </a:extLst>
              </p:cNvPr>
              <p:cNvGrpSpPr/>
              <p:nvPr/>
            </p:nvGrpSpPr>
            <p:grpSpPr>
              <a:xfrm>
                <a:off x="6818637" y="4239608"/>
                <a:ext cx="1466592" cy="262043"/>
                <a:chOff x="8177948" y="5123577"/>
                <a:chExt cx="1466592" cy="262043"/>
              </a:xfrm>
            </p:grpSpPr>
            <p:sp>
              <p:nvSpPr>
                <p:cNvPr id="44" name="모서리가 둥근 직사각형 98">
                  <a:extLst>
                    <a:ext uri="{FF2B5EF4-FFF2-40B4-BE49-F238E27FC236}">
                      <a16:creationId xmlns:a16="http://schemas.microsoft.com/office/drawing/2014/main" id="{1EFA4293-60DD-47FF-BD35-7132048D4FD6}"/>
                    </a:ext>
                  </a:extLst>
                </p:cNvPr>
                <p:cNvSpPr/>
                <p:nvPr/>
              </p:nvSpPr>
              <p:spPr>
                <a:xfrm>
                  <a:off x="8177948" y="5123577"/>
                  <a:ext cx="1466592" cy="26204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prstClr val="white"/>
                      </a:solidFill>
                    </a:rPr>
                    <a:t>공공 데이터</a:t>
                  </a:r>
                  <a:endParaRPr lang="en-US" altLang="ko-KR" sz="12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모서리가 둥근 직사각형 99">
                  <a:extLst>
                    <a:ext uri="{FF2B5EF4-FFF2-40B4-BE49-F238E27FC236}">
                      <a16:creationId xmlns:a16="http://schemas.microsoft.com/office/drawing/2014/main" id="{F5DB1EEA-54D6-4A55-9309-D11084677F88}"/>
                    </a:ext>
                  </a:extLst>
                </p:cNvPr>
                <p:cNvSpPr/>
                <p:nvPr/>
              </p:nvSpPr>
              <p:spPr>
                <a:xfrm>
                  <a:off x="8283422" y="5200598"/>
                  <a:ext cx="108000" cy="108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noFill/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9BF30D2-0DD8-44FA-B9F7-F5BAF9C81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0987" y="3087598"/>
                <a:ext cx="1740364" cy="574320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EFA030-1F50-43DE-84BF-37F0309EA708}"/>
                </a:ext>
              </a:extLst>
            </p:cNvPr>
            <p:cNvGrpSpPr/>
            <p:nvPr/>
          </p:nvGrpSpPr>
          <p:grpSpPr>
            <a:xfrm>
              <a:off x="8074296" y="2226377"/>
              <a:ext cx="2580775" cy="2743745"/>
              <a:chOff x="9035387" y="2395291"/>
              <a:chExt cx="2580775" cy="2743745"/>
            </a:xfrm>
          </p:grpSpPr>
          <p:sp>
            <p:nvSpPr>
              <p:cNvPr id="30" name="육각형 29">
                <a:extLst>
                  <a:ext uri="{FF2B5EF4-FFF2-40B4-BE49-F238E27FC236}">
                    <a16:creationId xmlns:a16="http://schemas.microsoft.com/office/drawing/2014/main" id="{68F08AA3-FC32-4DD3-BBA0-620BB36FA161}"/>
                  </a:ext>
                </a:extLst>
              </p:cNvPr>
              <p:cNvSpPr/>
              <p:nvPr/>
            </p:nvSpPr>
            <p:spPr>
              <a:xfrm rot="16200000">
                <a:off x="9281932" y="2548570"/>
                <a:ext cx="2087687" cy="1781129"/>
              </a:xfrm>
              <a:prstGeom prst="hexagon">
                <a:avLst>
                  <a:gd name="adj" fmla="val 29575"/>
                  <a:gd name="vf" fmla="val 115470"/>
                </a:avLst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16F4B62-EF3C-4B56-9D82-BA89695CF086}"/>
                  </a:ext>
                </a:extLst>
              </p:cNvPr>
              <p:cNvSpPr/>
              <p:nvPr/>
            </p:nvSpPr>
            <p:spPr>
              <a:xfrm>
                <a:off x="9035387" y="4765151"/>
                <a:ext cx="2580775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여행 </a:t>
                </a:r>
                <a:r>
                  <a:rPr lang="en-US" altLang="ko-KR" sz="1400" b="1" dirty="0">
                    <a:solidFill>
                      <a:schemeClr val="tx2">
                        <a:lumMod val="75000"/>
                      </a:schemeClr>
                    </a:solidFill>
                  </a:rPr>
                  <a:t>API</a:t>
                </a:r>
                <a:endParaRPr lang="ko-KR" altLang="en-US" sz="10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9EC52D5-7FF3-4500-900E-DD8D6CECCE59}"/>
                  </a:ext>
                </a:extLst>
              </p:cNvPr>
              <p:cNvGrpSpPr/>
              <p:nvPr/>
            </p:nvGrpSpPr>
            <p:grpSpPr>
              <a:xfrm>
                <a:off x="9592479" y="4239608"/>
                <a:ext cx="1466592" cy="262043"/>
                <a:chOff x="8177948" y="5123577"/>
                <a:chExt cx="1466592" cy="262043"/>
              </a:xfrm>
            </p:grpSpPr>
            <p:sp>
              <p:nvSpPr>
                <p:cNvPr id="42" name="모서리가 둥근 직사각형 101">
                  <a:extLst>
                    <a:ext uri="{FF2B5EF4-FFF2-40B4-BE49-F238E27FC236}">
                      <a16:creationId xmlns:a16="http://schemas.microsoft.com/office/drawing/2014/main" id="{3F00AC95-4AE9-46D0-8A33-541932118210}"/>
                    </a:ext>
                  </a:extLst>
                </p:cNvPr>
                <p:cNvSpPr/>
                <p:nvPr/>
              </p:nvSpPr>
              <p:spPr>
                <a:xfrm>
                  <a:off x="8177948" y="5123577"/>
                  <a:ext cx="1466592" cy="26204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b="1" dirty="0">
                      <a:solidFill>
                        <a:prstClr val="white"/>
                      </a:solidFill>
                    </a:rPr>
                    <a:t>Tour</a:t>
                  </a:r>
                  <a:r>
                    <a:rPr lang="ko-KR" altLang="en-US" sz="1200" b="1" dirty="0">
                      <a:solidFill>
                        <a:prstClr val="white"/>
                      </a:solidFill>
                    </a:rPr>
                    <a:t> </a:t>
                  </a:r>
                  <a:r>
                    <a:rPr lang="en-US" altLang="ko-KR" sz="1200" b="1" dirty="0">
                      <a:solidFill>
                        <a:prstClr val="white"/>
                      </a:solidFill>
                    </a:rPr>
                    <a:t>API</a:t>
                  </a:r>
                </a:p>
              </p:txBody>
            </p:sp>
            <p:sp>
              <p:nvSpPr>
                <p:cNvPr id="43" name="모서리가 둥근 직사각형 102">
                  <a:extLst>
                    <a:ext uri="{FF2B5EF4-FFF2-40B4-BE49-F238E27FC236}">
                      <a16:creationId xmlns:a16="http://schemas.microsoft.com/office/drawing/2014/main" id="{67A14D55-9AC8-4FD6-B755-95B40F9A8E22}"/>
                    </a:ext>
                  </a:extLst>
                </p:cNvPr>
                <p:cNvSpPr/>
                <p:nvPr/>
              </p:nvSpPr>
              <p:spPr>
                <a:xfrm>
                  <a:off x="8283422" y="5200598"/>
                  <a:ext cx="108000" cy="108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noFill/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E1ABA6F-166C-4C25-A104-77C59A047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604" y="3114482"/>
                <a:ext cx="1629468" cy="5682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25541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825</Words>
  <Application>Microsoft Office PowerPoint</Application>
  <PresentationFormat>와이드스크린</PresentationFormat>
  <Paragraphs>232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a세고딕</vt:lpstr>
      <vt:lpstr>맑은 고딕</vt:lpstr>
      <vt:lpstr>휴먼모음T</vt:lpstr>
      <vt:lpstr>Arial</vt:lpstr>
      <vt:lpstr>Segoe UI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mongswell69@naver.com</cp:lastModifiedBy>
  <cp:revision>123</cp:revision>
  <dcterms:created xsi:type="dcterms:W3CDTF">2016-08-06T11:00:48Z</dcterms:created>
  <dcterms:modified xsi:type="dcterms:W3CDTF">2019-06-14T06:01:54Z</dcterms:modified>
</cp:coreProperties>
</file>